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1" r:id="rId2"/>
    <p:sldId id="261" r:id="rId3"/>
    <p:sldId id="265" r:id="rId4"/>
    <p:sldId id="258" r:id="rId5"/>
    <p:sldId id="259" r:id="rId6"/>
    <p:sldId id="305" r:id="rId7"/>
    <p:sldId id="260" r:id="rId8"/>
    <p:sldId id="295" r:id="rId9"/>
    <p:sldId id="284" r:id="rId10"/>
    <p:sldId id="294" r:id="rId11"/>
    <p:sldId id="311" r:id="rId12"/>
    <p:sldId id="326" r:id="rId13"/>
    <p:sldId id="325" r:id="rId14"/>
    <p:sldId id="336" r:id="rId15"/>
    <p:sldId id="337" r:id="rId16"/>
    <p:sldId id="322" r:id="rId17"/>
    <p:sldId id="324" r:id="rId18"/>
    <p:sldId id="323" r:id="rId19"/>
    <p:sldId id="338" r:id="rId20"/>
    <p:sldId id="339" r:id="rId21"/>
    <p:sldId id="340" r:id="rId22"/>
    <p:sldId id="312" r:id="rId23"/>
    <p:sldId id="335" r:id="rId24"/>
    <p:sldId id="286" r:id="rId25"/>
    <p:sldId id="330" r:id="rId26"/>
    <p:sldId id="329" r:id="rId27"/>
    <p:sldId id="318" r:id="rId28"/>
    <p:sldId id="308" r:id="rId29"/>
    <p:sldId id="285" r:id="rId30"/>
    <p:sldId id="310" r:id="rId31"/>
    <p:sldId id="301" r:id="rId32"/>
    <p:sldId id="289" r:id="rId33"/>
    <p:sldId id="341" r:id="rId34"/>
    <p:sldId id="272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CEFD"/>
    <a:srgbClr val="92BAFC"/>
    <a:srgbClr val="DAE8FE"/>
    <a:srgbClr val="A8FAA8"/>
    <a:srgbClr val="131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44" autoAdjust="0"/>
  </p:normalViewPr>
  <p:slideViewPr>
    <p:cSldViewPr>
      <p:cViewPr varScale="1">
        <p:scale>
          <a:sx n="90" d="100"/>
          <a:sy n="90" d="100"/>
        </p:scale>
        <p:origin x="22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48DC1-3603-4232-981F-FA85A333040D}" type="doc">
      <dgm:prSet loTypeId="urn:microsoft.com/office/officeart/2005/8/layout/radial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9B7E9E7-8F52-4005-B9F7-487BED4AB625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入園轉銜</a:t>
          </a:r>
        </a:p>
      </dgm:t>
    </dgm:pt>
    <dgm:pt modelId="{CBBB8938-A678-4F66-9F2F-A3C754B04733}" type="parTrans" cxnId="{EAE642D2-A297-44C2-855E-BD5BB3584DFB}">
      <dgm:prSet/>
      <dgm:spPr/>
      <dgm:t>
        <a:bodyPr/>
        <a:lstStyle/>
        <a:p>
          <a:endParaRPr lang="zh-TW" altLang="en-US"/>
        </a:p>
      </dgm:t>
    </dgm:pt>
    <dgm:pt modelId="{42BE9203-ED98-4653-BDD0-8C6A105544D1}" type="sibTrans" cxnId="{EAE642D2-A297-44C2-855E-BD5BB3584DFB}">
      <dgm:prSet/>
      <dgm:spPr/>
      <dgm:t>
        <a:bodyPr/>
        <a:lstStyle/>
        <a:p>
          <a:endParaRPr lang="zh-TW" altLang="en-US"/>
        </a:p>
      </dgm:t>
    </dgm:pt>
    <dgm:pt modelId="{EC41009C-39BE-4C24-94FD-DCD2E8BD8DB2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閱讀幼生資料</a:t>
          </a:r>
        </a:p>
      </dgm:t>
    </dgm:pt>
    <dgm:pt modelId="{9ED22206-D815-4383-B40B-2810E5CBDFF5}" type="parTrans" cxnId="{3C93E9A3-55B5-4191-8ED6-1483E161C4E1}">
      <dgm:prSet/>
      <dgm:spPr/>
      <dgm:t>
        <a:bodyPr/>
        <a:lstStyle/>
        <a:p>
          <a:endParaRPr lang="zh-TW" altLang="en-US"/>
        </a:p>
      </dgm:t>
    </dgm:pt>
    <dgm:pt modelId="{22873800-FDBA-41EA-BB57-11A3686E2CD5}" type="sibTrans" cxnId="{3C93E9A3-55B5-4191-8ED6-1483E161C4E1}">
      <dgm:prSet/>
      <dgm:spPr/>
      <dgm:t>
        <a:bodyPr/>
        <a:lstStyle/>
        <a:p>
          <a:endParaRPr lang="zh-TW" altLang="en-US"/>
        </a:p>
      </dgm:t>
    </dgm:pt>
    <dgm:pt modelId="{C3F63FAE-088A-460B-BB89-2B921429E5C4}">
      <dgm:prSet phldrT="[文字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諮詢</a:t>
          </a:r>
          <a:endParaRPr lang="en-US" altLang="zh-TW" sz="2400" kern="1200" dirty="0">
            <a:solidFill>
              <a:prstClr val="black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評估老師</a:t>
          </a:r>
        </a:p>
      </dgm:t>
    </dgm:pt>
    <dgm:pt modelId="{8B2C449D-18A4-47BF-8914-C78E1EA02003}" type="parTrans" cxnId="{FFBE841D-83F2-4E52-A0B7-0E15597CA9FA}">
      <dgm:prSet/>
      <dgm:spPr/>
      <dgm:t>
        <a:bodyPr/>
        <a:lstStyle/>
        <a:p>
          <a:endParaRPr lang="zh-TW" altLang="en-US"/>
        </a:p>
      </dgm:t>
    </dgm:pt>
    <dgm:pt modelId="{D2AFA327-1435-4FBB-BDC1-9A89A8086490}" type="sibTrans" cxnId="{FFBE841D-83F2-4E52-A0B7-0E15597CA9FA}">
      <dgm:prSet/>
      <dgm:spPr/>
      <dgm:t>
        <a:bodyPr/>
        <a:lstStyle/>
        <a:p>
          <a:endParaRPr lang="zh-TW" altLang="en-US"/>
        </a:p>
      </dgm:t>
    </dgm:pt>
    <dgm:pt modelId="{94FEBDD1-17BF-4CD0-B326-D1DBCA00386B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連結幼生與家庭</a:t>
          </a:r>
        </a:p>
      </dgm:t>
    </dgm:pt>
    <dgm:pt modelId="{CAA9DBA2-2A58-4EBD-B3D9-0A11EEA611EA}" type="parTrans" cxnId="{8D4ADD11-8447-459E-8D9F-E4DB801A4FEE}">
      <dgm:prSet/>
      <dgm:spPr/>
      <dgm:t>
        <a:bodyPr/>
        <a:lstStyle/>
        <a:p>
          <a:endParaRPr lang="zh-TW" altLang="en-US"/>
        </a:p>
      </dgm:t>
    </dgm:pt>
    <dgm:pt modelId="{DA1DFACB-B914-4E1D-926D-6CA6547699CE}" type="sibTrans" cxnId="{8D4ADD11-8447-459E-8D9F-E4DB801A4FEE}">
      <dgm:prSet/>
      <dgm:spPr/>
      <dgm:t>
        <a:bodyPr/>
        <a:lstStyle/>
        <a:p>
          <a:endParaRPr lang="zh-TW" altLang="en-US"/>
        </a:p>
      </dgm:t>
    </dgm:pt>
    <dgm:pt modelId="{A9C11617-14DC-4EF5-AF51-591A03F735A5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幼生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個人優勢卡</a:t>
          </a:r>
        </a:p>
      </dgm:t>
    </dgm:pt>
    <dgm:pt modelId="{FC5AE811-8FCA-431C-B19A-273D54D2FDBC}" type="parTrans" cxnId="{C0B387D6-A0B3-4109-8B94-6FAD68036F37}">
      <dgm:prSet/>
      <dgm:spPr/>
      <dgm:t>
        <a:bodyPr/>
        <a:lstStyle/>
        <a:p>
          <a:endParaRPr lang="zh-TW" altLang="en-US"/>
        </a:p>
      </dgm:t>
    </dgm:pt>
    <dgm:pt modelId="{4283B2ED-090D-4148-9108-4BA90D549DFA}" type="sibTrans" cxnId="{C0B387D6-A0B3-4109-8B94-6FAD68036F37}">
      <dgm:prSet/>
      <dgm:spPr/>
      <dgm:t>
        <a:bodyPr/>
        <a:lstStyle/>
        <a:p>
          <a:endParaRPr lang="zh-TW" altLang="en-US"/>
        </a:p>
      </dgm:t>
    </dgm:pt>
    <dgm:pt modelId="{31941DBA-44A5-43E8-97A6-AFFEC797DBC4}" type="pres">
      <dgm:prSet presAssocID="{C8748DC1-3603-4232-981F-FA85A333040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D0016A-BB56-49E3-8452-96FD2DED2A94}" type="pres">
      <dgm:prSet presAssocID="{09B7E9E7-8F52-4005-B9F7-487BED4AB625}" presName="centerShape" presStyleLbl="node0" presStyleIdx="0" presStyleCnt="1" custLinFactNeighborX="-4631" custLinFactNeighborY="1863"/>
      <dgm:spPr/>
    </dgm:pt>
    <dgm:pt modelId="{D3F75CCF-0653-43A5-8215-C52E61E68BEA}" type="pres">
      <dgm:prSet presAssocID="{EC41009C-39BE-4C24-94FD-DCD2E8BD8DB2}" presName="node" presStyleLbl="node1" presStyleIdx="0" presStyleCnt="4" custScaleX="134428" custScaleY="114813" custRadScaleRad="98509" custRadScaleInc="-17983">
        <dgm:presLayoutVars>
          <dgm:bulletEnabled val="1"/>
        </dgm:presLayoutVars>
      </dgm:prSet>
      <dgm:spPr/>
    </dgm:pt>
    <dgm:pt modelId="{63D65270-070C-47E2-B17D-F7E60BCC8DAD}" type="pres">
      <dgm:prSet presAssocID="{EC41009C-39BE-4C24-94FD-DCD2E8BD8DB2}" presName="dummy" presStyleCnt="0"/>
      <dgm:spPr/>
    </dgm:pt>
    <dgm:pt modelId="{265FC386-55AD-467A-B7C7-BBA7DD08D118}" type="pres">
      <dgm:prSet presAssocID="{22873800-FDBA-41EA-BB57-11A3686E2CD5}" presName="sibTrans" presStyleLbl="sibTrans2D1" presStyleIdx="0" presStyleCnt="4"/>
      <dgm:spPr/>
    </dgm:pt>
    <dgm:pt modelId="{1E0AC257-1216-4809-9C58-8A59AC508677}" type="pres">
      <dgm:prSet presAssocID="{C3F63FAE-088A-460B-BB89-2B921429E5C4}" presName="node" presStyleLbl="node1" presStyleIdx="1" presStyleCnt="4" custScaleX="144464" custScaleY="128410" custRadScaleRad="105762" custRadScaleInc="3407">
        <dgm:presLayoutVars>
          <dgm:bulletEnabled val="1"/>
        </dgm:presLayoutVars>
      </dgm:prSet>
      <dgm:spPr/>
    </dgm:pt>
    <dgm:pt modelId="{6A17235D-60B2-4CA7-9F37-C34F0BF8A7C4}" type="pres">
      <dgm:prSet presAssocID="{C3F63FAE-088A-460B-BB89-2B921429E5C4}" presName="dummy" presStyleCnt="0"/>
      <dgm:spPr/>
    </dgm:pt>
    <dgm:pt modelId="{B5B8E4AD-85BB-4315-80AC-B749BACFF4C5}" type="pres">
      <dgm:prSet presAssocID="{D2AFA327-1435-4FBB-BDC1-9A89A8086490}" presName="sibTrans" presStyleLbl="sibTrans2D1" presStyleIdx="1" presStyleCnt="4"/>
      <dgm:spPr/>
    </dgm:pt>
    <dgm:pt modelId="{BC2978F6-5423-40A5-A2FF-0940792DBDCC}" type="pres">
      <dgm:prSet presAssocID="{94FEBDD1-17BF-4CD0-B326-D1DBCA00386B}" presName="node" presStyleLbl="node1" presStyleIdx="2" presStyleCnt="4" custScaleX="142216" custScaleY="107022" custRadScaleRad="100258" custRadScaleInc="16174">
        <dgm:presLayoutVars>
          <dgm:bulletEnabled val="1"/>
        </dgm:presLayoutVars>
      </dgm:prSet>
      <dgm:spPr/>
    </dgm:pt>
    <dgm:pt modelId="{A3BF1527-A054-4FDE-A223-24EB92FB151F}" type="pres">
      <dgm:prSet presAssocID="{94FEBDD1-17BF-4CD0-B326-D1DBCA00386B}" presName="dummy" presStyleCnt="0"/>
      <dgm:spPr/>
    </dgm:pt>
    <dgm:pt modelId="{794C3CC4-62F8-4759-93C5-F3698FAF7621}" type="pres">
      <dgm:prSet presAssocID="{DA1DFACB-B914-4E1D-926D-6CA6547699CE}" presName="sibTrans" presStyleLbl="sibTrans2D1" presStyleIdx="2" presStyleCnt="4"/>
      <dgm:spPr/>
    </dgm:pt>
    <dgm:pt modelId="{E1BFDAAB-3731-441E-AC84-AB12CB7FF181}" type="pres">
      <dgm:prSet presAssocID="{A9C11617-14DC-4EF5-AF51-591A03F735A5}" presName="node" presStyleLbl="node1" presStyleIdx="3" presStyleCnt="4" custScaleX="142982" custScaleY="131623" custRadScaleRad="124800" custRadScaleInc="2466">
        <dgm:presLayoutVars>
          <dgm:bulletEnabled val="1"/>
        </dgm:presLayoutVars>
      </dgm:prSet>
      <dgm:spPr/>
    </dgm:pt>
    <dgm:pt modelId="{4CBC11D1-F66E-4439-9250-756D0253F4A2}" type="pres">
      <dgm:prSet presAssocID="{A9C11617-14DC-4EF5-AF51-591A03F735A5}" presName="dummy" presStyleCnt="0"/>
      <dgm:spPr/>
    </dgm:pt>
    <dgm:pt modelId="{A94ADD82-C916-43F4-8E72-2571AC00FC1F}" type="pres">
      <dgm:prSet presAssocID="{4283B2ED-090D-4148-9108-4BA90D549DFA}" presName="sibTrans" presStyleLbl="sibTrans2D1" presStyleIdx="3" presStyleCnt="4"/>
      <dgm:spPr/>
    </dgm:pt>
  </dgm:ptLst>
  <dgm:cxnLst>
    <dgm:cxn modelId="{8D4ADD11-8447-459E-8D9F-E4DB801A4FEE}" srcId="{09B7E9E7-8F52-4005-B9F7-487BED4AB625}" destId="{94FEBDD1-17BF-4CD0-B326-D1DBCA00386B}" srcOrd="2" destOrd="0" parTransId="{CAA9DBA2-2A58-4EBD-B3D9-0A11EEA611EA}" sibTransId="{DA1DFACB-B914-4E1D-926D-6CA6547699CE}"/>
    <dgm:cxn modelId="{FFBE841D-83F2-4E52-A0B7-0E15597CA9FA}" srcId="{09B7E9E7-8F52-4005-B9F7-487BED4AB625}" destId="{C3F63FAE-088A-460B-BB89-2B921429E5C4}" srcOrd="1" destOrd="0" parTransId="{8B2C449D-18A4-47BF-8914-C78E1EA02003}" sibTransId="{D2AFA327-1435-4FBB-BDC1-9A89A8086490}"/>
    <dgm:cxn modelId="{A7239522-5FE2-400C-9E4E-1C73A4B24E59}" type="presOf" srcId="{09B7E9E7-8F52-4005-B9F7-487BED4AB625}" destId="{E4D0016A-BB56-49E3-8452-96FD2DED2A94}" srcOrd="0" destOrd="0" presId="urn:microsoft.com/office/officeart/2005/8/layout/radial6"/>
    <dgm:cxn modelId="{575EEF35-EA52-4ABA-B567-1262FDC8956B}" type="presOf" srcId="{C8748DC1-3603-4232-981F-FA85A333040D}" destId="{31941DBA-44A5-43E8-97A6-AFFEC797DBC4}" srcOrd="0" destOrd="0" presId="urn:microsoft.com/office/officeart/2005/8/layout/radial6"/>
    <dgm:cxn modelId="{EE600268-C071-42E6-8354-E5A653E3D098}" type="presOf" srcId="{DA1DFACB-B914-4E1D-926D-6CA6547699CE}" destId="{794C3CC4-62F8-4759-93C5-F3698FAF7621}" srcOrd="0" destOrd="0" presId="urn:microsoft.com/office/officeart/2005/8/layout/radial6"/>
    <dgm:cxn modelId="{287E5F6B-482D-4FE6-9081-FA020BB778AA}" type="presOf" srcId="{4283B2ED-090D-4148-9108-4BA90D549DFA}" destId="{A94ADD82-C916-43F4-8E72-2571AC00FC1F}" srcOrd="0" destOrd="0" presId="urn:microsoft.com/office/officeart/2005/8/layout/radial6"/>
    <dgm:cxn modelId="{F932A282-E35C-4EE1-9A31-B55B98D10EC9}" type="presOf" srcId="{D2AFA327-1435-4FBB-BDC1-9A89A8086490}" destId="{B5B8E4AD-85BB-4315-80AC-B749BACFF4C5}" srcOrd="0" destOrd="0" presId="urn:microsoft.com/office/officeart/2005/8/layout/radial6"/>
    <dgm:cxn modelId="{D8A22297-A517-4EDB-8CD9-FE6C16B8CAE8}" type="presOf" srcId="{22873800-FDBA-41EA-BB57-11A3686E2CD5}" destId="{265FC386-55AD-467A-B7C7-BBA7DD08D118}" srcOrd="0" destOrd="0" presId="urn:microsoft.com/office/officeart/2005/8/layout/radial6"/>
    <dgm:cxn modelId="{9B5E35A0-44F8-42D7-83ED-AF25E48734EA}" type="presOf" srcId="{94FEBDD1-17BF-4CD0-B326-D1DBCA00386B}" destId="{BC2978F6-5423-40A5-A2FF-0940792DBDCC}" srcOrd="0" destOrd="0" presId="urn:microsoft.com/office/officeart/2005/8/layout/radial6"/>
    <dgm:cxn modelId="{3C93E9A3-55B5-4191-8ED6-1483E161C4E1}" srcId="{09B7E9E7-8F52-4005-B9F7-487BED4AB625}" destId="{EC41009C-39BE-4C24-94FD-DCD2E8BD8DB2}" srcOrd="0" destOrd="0" parTransId="{9ED22206-D815-4383-B40B-2810E5CBDFF5}" sibTransId="{22873800-FDBA-41EA-BB57-11A3686E2CD5}"/>
    <dgm:cxn modelId="{972644B2-19DA-4675-8499-EEDD38A04202}" type="presOf" srcId="{A9C11617-14DC-4EF5-AF51-591A03F735A5}" destId="{E1BFDAAB-3731-441E-AC84-AB12CB7FF181}" srcOrd="0" destOrd="0" presId="urn:microsoft.com/office/officeart/2005/8/layout/radial6"/>
    <dgm:cxn modelId="{EAE642D2-A297-44C2-855E-BD5BB3584DFB}" srcId="{C8748DC1-3603-4232-981F-FA85A333040D}" destId="{09B7E9E7-8F52-4005-B9F7-487BED4AB625}" srcOrd="0" destOrd="0" parTransId="{CBBB8938-A678-4F66-9F2F-A3C754B04733}" sibTransId="{42BE9203-ED98-4653-BDD0-8C6A105544D1}"/>
    <dgm:cxn modelId="{C0B387D6-A0B3-4109-8B94-6FAD68036F37}" srcId="{09B7E9E7-8F52-4005-B9F7-487BED4AB625}" destId="{A9C11617-14DC-4EF5-AF51-591A03F735A5}" srcOrd="3" destOrd="0" parTransId="{FC5AE811-8FCA-431C-B19A-273D54D2FDBC}" sibTransId="{4283B2ED-090D-4148-9108-4BA90D549DFA}"/>
    <dgm:cxn modelId="{03D1EBE5-0A13-412E-AF09-F0FD08263ECE}" type="presOf" srcId="{C3F63FAE-088A-460B-BB89-2B921429E5C4}" destId="{1E0AC257-1216-4809-9C58-8A59AC508677}" srcOrd="0" destOrd="0" presId="urn:microsoft.com/office/officeart/2005/8/layout/radial6"/>
    <dgm:cxn modelId="{ADBB60E8-325A-45E2-A737-F020D3835F92}" type="presOf" srcId="{EC41009C-39BE-4C24-94FD-DCD2E8BD8DB2}" destId="{D3F75CCF-0653-43A5-8215-C52E61E68BEA}" srcOrd="0" destOrd="0" presId="urn:microsoft.com/office/officeart/2005/8/layout/radial6"/>
    <dgm:cxn modelId="{4B36DEF1-8BFF-4BA8-AB4F-DAEB5D47A21D}" type="presParOf" srcId="{31941DBA-44A5-43E8-97A6-AFFEC797DBC4}" destId="{E4D0016A-BB56-49E3-8452-96FD2DED2A94}" srcOrd="0" destOrd="0" presId="urn:microsoft.com/office/officeart/2005/8/layout/radial6"/>
    <dgm:cxn modelId="{E91B5282-1E29-4C07-BD86-CEBF958434FC}" type="presParOf" srcId="{31941DBA-44A5-43E8-97A6-AFFEC797DBC4}" destId="{D3F75CCF-0653-43A5-8215-C52E61E68BEA}" srcOrd="1" destOrd="0" presId="urn:microsoft.com/office/officeart/2005/8/layout/radial6"/>
    <dgm:cxn modelId="{49B0D2F0-92E7-4820-99A5-382FFE8E432A}" type="presParOf" srcId="{31941DBA-44A5-43E8-97A6-AFFEC797DBC4}" destId="{63D65270-070C-47E2-B17D-F7E60BCC8DAD}" srcOrd="2" destOrd="0" presId="urn:microsoft.com/office/officeart/2005/8/layout/radial6"/>
    <dgm:cxn modelId="{A0F3C6E1-67CD-4447-B1CB-D187EFC47106}" type="presParOf" srcId="{31941DBA-44A5-43E8-97A6-AFFEC797DBC4}" destId="{265FC386-55AD-467A-B7C7-BBA7DD08D118}" srcOrd="3" destOrd="0" presId="urn:microsoft.com/office/officeart/2005/8/layout/radial6"/>
    <dgm:cxn modelId="{F8DAB4C8-CCA9-4C74-A44D-C52EA9111032}" type="presParOf" srcId="{31941DBA-44A5-43E8-97A6-AFFEC797DBC4}" destId="{1E0AC257-1216-4809-9C58-8A59AC508677}" srcOrd="4" destOrd="0" presId="urn:microsoft.com/office/officeart/2005/8/layout/radial6"/>
    <dgm:cxn modelId="{29B869FD-2AA0-4814-A0D5-3BE1A2D03756}" type="presParOf" srcId="{31941DBA-44A5-43E8-97A6-AFFEC797DBC4}" destId="{6A17235D-60B2-4CA7-9F37-C34F0BF8A7C4}" srcOrd="5" destOrd="0" presId="urn:microsoft.com/office/officeart/2005/8/layout/radial6"/>
    <dgm:cxn modelId="{5AD64F2C-41D0-43AD-B3F9-1B1D738D2DE1}" type="presParOf" srcId="{31941DBA-44A5-43E8-97A6-AFFEC797DBC4}" destId="{B5B8E4AD-85BB-4315-80AC-B749BACFF4C5}" srcOrd="6" destOrd="0" presId="urn:microsoft.com/office/officeart/2005/8/layout/radial6"/>
    <dgm:cxn modelId="{5CC768C5-6C37-49D6-8659-3928AAD34455}" type="presParOf" srcId="{31941DBA-44A5-43E8-97A6-AFFEC797DBC4}" destId="{BC2978F6-5423-40A5-A2FF-0940792DBDCC}" srcOrd="7" destOrd="0" presId="urn:microsoft.com/office/officeart/2005/8/layout/radial6"/>
    <dgm:cxn modelId="{F631CBC1-1977-40EA-812C-F768D626B5E5}" type="presParOf" srcId="{31941DBA-44A5-43E8-97A6-AFFEC797DBC4}" destId="{A3BF1527-A054-4FDE-A223-24EB92FB151F}" srcOrd="8" destOrd="0" presId="urn:microsoft.com/office/officeart/2005/8/layout/radial6"/>
    <dgm:cxn modelId="{BC56FE84-E0DD-4430-9C9F-D87586F0DA34}" type="presParOf" srcId="{31941DBA-44A5-43E8-97A6-AFFEC797DBC4}" destId="{794C3CC4-62F8-4759-93C5-F3698FAF7621}" srcOrd="9" destOrd="0" presId="urn:microsoft.com/office/officeart/2005/8/layout/radial6"/>
    <dgm:cxn modelId="{6A3DACAE-CD7D-47DE-A51D-569DEFF14F0A}" type="presParOf" srcId="{31941DBA-44A5-43E8-97A6-AFFEC797DBC4}" destId="{E1BFDAAB-3731-441E-AC84-AB12CB7FF181}" srcOrd="10" destOrd="0" presId="urn:microsoft.com/office/officeart/2005/8/layout/radial6"/>
    <dgm:cxn modelId="{01695662-B1EC-443E-A173-4A9EC8E3E8A2}" type="presParOf" srcId="{31941DBA-44A5-43E8-97A6-AFFEC797DBC4}" destId="{4CBC11D1-F66E-4439-9250-756D0253F4A2}" srcOrd="11" destOrd="0" presId="urn:microsoft.com/office/officeart/2005/8/layout/radial6"/>
    <dgm:cxn modelId="{CFB55EF1-D9B0-4186-A3C1-220A880B8377}" type="presParOf" srcId="{31941DBA-44A5-43E8-97A6-AFFEC797DBC4}" destId="{A94ADD82-C916-43F4-8E72-2571AC00FC1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48DC1-3603-4232-981F-FA85A333040D}" type="doc">
      <dgm:prSet loTypeId="urn:microsoft.com/office/officeart/2005/8/layout/radial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9B7E9E7-8F52-4005-B9F7-487BED4AB625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入園轉銜</a:t>
          </a:r>
        </a:p>
      </dgm:t>
    </dgm:pt>
    <dgm:pt modelId="{CBBB8938-A678-4F66-9F2F-A3C754B04733}" type="parTrans" cxnId="{EAE642D2-A297-44C2-855E-BD5BB3584DFB}">
      <dgm:prSet/>
      <dgm:spPr/>
      <dgm:t>
        <a:bodyPr/>
        <a:lstStyle/>
        <a:p>
          <a:endParaRPr lang="zh-TW" altLang="en-US"/>
        </a:p>
      </dgm:t>
    </dgm:pt>
    <dgm:pt modelId="{42BE9203-ED98-4653-BDD0-8C6A105544D1}" type="sibTrans" cxnId="{EAE642D2-A297-44C2-855E-BD5BB3584DFB}">
      <dgm:prSet/>
      <dgm:spPr/>
      <dgm:t>
        <a:bodyPr/>
        <a:lstStyle/>
        <a:p>
          <a:endParaRPr lang="zh-TW" altLang="en-US"/>
        </a:p>
      </dgm:t>
    </dgm:pt>
    <dgm:pt modelId="{EC41009C-39BE-4C24-94FD-DCD2E8BD8DB2}">
      <dgm:prSet phldrT="[文字]" custT="1"/>
      <dgm:spPr/>
      <dgm:t>
        <a:bodyPr/>
        <a:lstStyle/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邀請參與</a:t>
          </a:r>
          <a:endParaRPr lang="en-US" altLang="zh-TW" sz="20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體驗營活動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暑期班</a:t>
          </a:r>
        </a:p>
      </dgm:t>
    </dgm:pt>
    <dgm:pt modelId="{9ED22206-D815-4383-B40B-2810E5CBDFF5}" type="parTrans" cxnId="{3C93E9A3-55B5-4191-8ED6-1483E161C4E1}">
      <dgm:prSet/>
      <dgm:spPr/>
      <dgm:t>
        <a:bodyPr/>
        <a:lstStyle/>
        <a:p>
          <a:endParaRPr lang="zh-TW" altLang="en-US"/>
        </a:p>
      </dgm:t>
    </dgm:pt>
    <dgm:pt modelId="{22873800-FDBA-41EA-BB57-11A3686E2CD5}" type="sibTrans" cxnId="{3C93E9A3-55B5-4191-8ED6-1483E161C4E1}">
      <dgm:prSet/>
      <dgm:spPr/>
      <dgm:t>
        <a:bodyPr/>
        <a:lstStyle/>
        <a:p>
          <a:endParaRPr lang="zh-TW" altLang="en-US"/>
        </a:p>
      </dgm:t>
    </dgm:pt>
    <dgm:pt modelId="{C3F63FAE-088A-460B-BB89-2B921429E5C4}">
      <dgm:prSet phldrT="[文字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家 訪</a:t>
          </a:r>
          <a:endParaRPr lang="zh-TW" altLang="en-US" sz="2400" kern="1200" dirty="0">
            <a:solidFill>
              <a:prstClr val="black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8B2C449D-18A4-47BF-8914-C78E1EA02003}" type="parTrans" cxnId="{FFBE841D-83F2-4E52-A0B7-0E15597CA9FA}">
      <dgm:prSet/>
      <dgm:spPr/>
      <dgm:t>
        <a:bodyPr/>
        <a:lstStyle/>
        <a:p>
          <a:endParaRPr lang="zh-TW" altLang="en-US"/>
        </a:p>
      </dgm:t>
    </dgm:pt>
    <dgm:pt modelId="{D2AFA327-1435-4FBB-BDC1-9A89A8086490}" type="sibTrans" cxnId="{FFBE841D-83F2-4E52-A0B7-0E15597CA9FA}">
      <dgm:prSet/>
      <dgm:spPr/>
      <dgm:t>
        <a:bodyPr/>
        <a:lstStyle/>
        <a:p>
          <a:endParaRPr lang="zh-TW" altLang="en-US"/>
        </a:p>
      </dgm:t>
    </dgm:pt>
    <dgm:pt modelId="{94FEBDD1-17BF-4CD0-B326-D1DBCA00386B}">
      <dgm:prSet phldrT="[文字]" custT="1"/>
      <dgm:spPr/>
      <dgm:t>
        <a:bodyPr/>
        <a:lstStyle/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  傳遞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早療資訊</a:t>
          </a:r>
        </a:p>
      </dgm:t>
    </dgm:pt>
    <dgm:pt modelId="{CAA9DBA2-2A58-4EBD-B3D9-0A11EEA611EA}" type="parTrans" cxnId="{8D4ADD11-8447-459E-8D9F-E4DB801A4FEE}">
      <dgm:prSet/>
      <dgm:spPr/>
      <dgm:t>
        <a:bodyPr/>
        <a:lstStyle/>
        <a:p>
          <a:endParaRPr lang="zh-TW" altLang="en-US"/>
        </a:p>
      </dgm:t>
    </dgm:pt>
    <dgm:pt modelId="{DA1DFACB-B914-4E1D-926D-6CA6547699CE}" type="sibTrans" cxnId="{8D4ADD11-8447-459E-8D9F-E4DB801A4FEE}">
      <dgm:prSet/>
      <dgm:spPr/>
      <dgm:t>
        <a:bodyPr/>
        <a:lstStyle/>
        <a:p>
          <a:endParaRPr lang="zh-TW" altLang="en-US"/>
        </a:p>
      </dgm:t>
    </dgm:pt>
    <dgm:pt modelId="{A9C11617-14DC-4EF5-AF51-591A03F735A5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諮詢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前園所</a:t>
          </a:r>
        </a:p>
      </dgm:t>
    </dgm:pt>
    <dgm:pt modelId="{FC5AE811-8FCA-431C-B19A-273D54D2FDBC}" type="parTrans" cxnId="{C0B387D6-A0B3-4109-8B94-6FAD68036F37}">
      <dgm:prSet/>
      <dgm:spPr/>
      <dgm:t>
        <a:bodyPr/>
        <a:lstStyle/>
        <a:p>
          <a:endParaRPr lang="zh-TW" altLang="en-US"/>
        </a:p>
      </dgm:t>
    </dgm:pt>
    <dgm:pt modelId="{4283B2ED-090D-4148-9108-4BA90D549DFA}" type="sibTrans" cxnId="{C0B387D6-A0B3-4109-8B94-6FAD68036F37}">
      <dgm:prSet/>
      <dgm:spPr/>
      <dgm:t>
        <a:bodyPr/>
        <a:lstStyle/>
        <a:p>
          <a:endParaRPr lang="zh-TW" altLang="en-US"/>
        </a:p>
      </dgm:t>
    </dgm:pt>
    <dgm:pt modelId="{31941DBA-44A5-43E8-97A6-AFFEC797DBC4}" type="pres">
      <dgm:prSet presAssocID="{C8748DC1-3603-4232-981F-FA85A333040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D0016A-BB56-49E3-8452-96FD2DED2A94}" type="pres">
      <dgm:prSet presAssocID="{09B7E9E7-8F52-4005-B9F7-487BED4AB625}" presName="centerShape" presStyleLbl="node0" presStyleIdx="0" presStyleCnt="1" custLinFactNeighborX="-4631" custLinFactNeighborY="1863"/>
      <dgm:spPr/>
    </dgm:pt>
    <dgm:pt modelId="{D3F75CCF-0653-43A5-8215-C52E61E68BEA}" type="pres">
      <dgm:prSet presAssocID="{EC41009C-39BE-4C24-94FD-DCD2E8BD8DB2}" presName="node" presStyleLbl="node1" presStyleIdx="0" presStyleCnt="4" custScaleX="134428" custScaleY="114813" custRadScaleRad="98509" custRadScaleInc="-17983">
        <dgm:presLayoutVars>
          <dgm:bulletEnabled val="1"/>
        </dgm:presLayoutVars>
      </dgm:prSet>
      <dgm:spPr/>
    </dgm:pt>
    <dgm:pt modelId="{63D65270-070C-47E2-B17D-F7E60BCC8DAD}" type="pres">
      <dgm:prSet presAssocID="{EC41009C-39BE-4C24-94FD-DCD2E8BD8DB2}" presName="dummy" presStyleCnt="0"/>
      <dgm:spPr/>
    </dgm:pt>
    <dgm:pt modelId="{265FC386-55AD-467A-B7C7-BBA7DD08D118}" type="pres">
      <dgm:prSet presAssocID="{22873800-FDBA-41EA-BB57-11A3686E2CD5}" presName="sibTrans" presStyleLbl="sibTrans2D1" presStyleIdx="0" presStyleCnt="4"/>
      <dgm:spPr/>
    </dgm:pt>
    <dgm:pt modelId="{1E0AC257-1216-4809-9C58-8A59AC508677}" type="pres">
      <dgm:prSet presAssocID="{C3F63FAE-088A-460B-BB89-2B921429E5C4}" presName="node" presStyleLbl="node1" presStyleIdx="1" presStyleCnt="4" custScaleX="144464" custScaleY="128410" custRadScaleRad="105762" custRadScaleInc="3407">
        <dgm:presLayoutVars>
          <dgm:bulletEnabled val="1"/>
        </dgm:presLayoutVars>
      </dgm:prSet>
      <dgm:spPr/>
    </dgm:pt>
    <dgm:pt modelId="{6A17235D-60B2-4CA7-9F37-C34F0BF8A7C4}" type="pres">
      <dgm:prSet presAssocID="{C3F63FAE-088A-460B-BB89-2B921429E5C4}" presName="dummy" presStyleCnt="0"/>
      <dgm:spPr/>
    </dgm:pt>
    <dgm:pt modelId="{B5B8E4AD-85BB-4315-80AC-B749BACFF4C5}" type="pres">
      <dgm:prSet presAssocID="{D2AFA327-1435-4FBB-BDC1-9A89A8086490}" presName="sibTrans" presStyleLbl="sibTrans2D1" presStyleIdx="1" presStyleCnt="4"/>
      <dgm:spPr/>
    </dgm:pt>
    <dgm:pt modelId="{BC2978F6-5423-40A5-A2FF-0940792DBDCC}" type="pres">
      <dgm:prSet presAssocID="{94FEBDD1-17BF-4CD0-B326-D1DBCA00386B}" presName="node" presStyleLbl="node1" presStyleIdx="2" presStyleCnt="4" custScaleX="142216" custScaleY="107022" custRadScaleRad="106580" custRadScaleInc="16083">
        <dgm:presLayoutVars>
          <dgm:bulletEnabled val="1"/>
        </dgm:presLayoutVars>
      </dgm:prSet>
      <dgm:spPr/>
    </dgm:pt>
    <dgm:pt modelId="{A3BF1527-A054-4FDE-A223-24EB92FB151F}" type="pres">
      <dgm:prSet presAssocID="{94FEBDD1-17BF-4CD0-B326-D1DBCA00386B}" presName="dummy" presStyleCnt="0"/>
      <dgm:spPr/>
    </dgm:pt>
    <dgm:pt modelId="{794C3CC4-62F8-4759-93C5-F3698FAF7621}" type="pres">
      <dgm:prSet presAssocID="{DA1DFACB-B914-4E1D-926D-6CA6547699CE}" presName="sibTrans" presStyleLbl="sibTrans2D1" presStyleIdx="2" presStyleCnt="4"/>
      <dgm:spPr/>
    </dgm:pt>
    <dgm:pt modelId="{E1BFDAAB-3731-441E-AC84-AB12CB7FF181}" type="pres">
      <dgm:prSet presAssocID="{A9C11617-14DC-4EF5-AF51-591A03F735A5}" presName="node" presStyleLbl="node1" presStyleIdx="3" presStyleCnt="4" custScaleX="142982" custScaleY="131623" custRadScaleRad="122716" custRadScaleInc="-4587">
        <dgm:presLayoutVars>
          <dgm:bulletEnabled val="1"/>
        </dgm:presLayoutVars>
      </dgm:prSet>
      <dgm:spPr/>
    </dgm:pt>
    <dgm:pt modelId="{4CBC11D1-F66E-4439-9250-756D0253F4A2}" type="pres">
      <dgm:prSet presAssocID="{A9C11617-14DC-4EF5-AF51-591A03F735A5}" presName="dummy" presStyleCnt="0"/>
      <dgm:spPr/>
    </dgm:pt>
    <dgm:pt modelId="{A94ADD82-C916-43F4-8E72-2571AC00FC1F}" type="pres">
      <dgm:prSet presAssocID="{4283B2ED-090D-4148-9108-4BA90D549DFA}" presName="sibTrans" presStyleLbl="sibTrans2D1" presStyleIdx="3" presStyleCnt="4"/>
      <dgm:spPr/>
    </dgm:pt>
  </dgm:ptLst>
  <dgm:cxnLst>
    <dgm:cxn modelId="{8D4ADD11-8447-459E-8D9F-E4DB801A4FEE}" srcId="{09B7E9E7-8F52-4005-B9F7-487BED4AB625}" destId="{94FEBDD1-17BF-4CD0-B326-D1DBCA00386B}" srcOrd="2" destOrd="0" parTransId="{CAA9DBA2-2A58-4EBD-B3D9-0A11EEA611EA}" sibTransId="{DA1DFACB-B914-4E1D-926D-6CA6547699CE}"/>
    <dgm:cxn modelId="{FFBE841D-83F2-4E52-A0B7-0E15597CA9FA}" srcId="{09B7E9E7-8F52-4005-B9F7-487BED4AB625}" destId="{C3F63FAE-088A-460B-BB89-2B921429E5C4}" srcOrd="1" destOrd="0" parTransId="{8B2C449D-18A4-47BF-8914-C78E1EA02003}" sibTransId="{D2AFA327-1435-4FBB-BDC1-9A89A8086490}"/>
    <dgm:cxn modelId="{A7239522-5FE2-400C-9E4E-1C73A4B24E59}" type="presOf" srcId="{09B7E9E7-8F52-4005-B9F7-487BED4AB625}" destId="{E4D0016A-BB56-49E3-8452-96FD2DED2A94}" srcOrd="0" destOrd="0" presId="urn:microsoft.com/office/officeart/2005/8/layout/radial6"/>
    <dgm:cxn modelId="{575EEF35-EA52-4ABA-B567-1262FDC8956B}" type="presOf" srcId="{C8748DC1-3603-4232-981F-FA85A333040D}" destId="{31941DBA-44A5-43E8-97A6-AFFEC797DBC4}" srcOrd="0" destOrd="0" presId="urn:microsoft.com/office/officeart/2005/8/layout/radial6"/>
    <dgm:cxn modelId="{EE600268-C071-42E6-8354-E5A653E3D098}" type="presOf" srcId="{DA1DFACB-B914-4E1D-926D-6CA6547699CE}" destId="{794C3CC4-62F8-4759-93C5-F3698FAF7621}" srcOrd="0" destOrd="0" presId="urn:microsoft.com/office/officeart/2005/8/layout/radial6"/>
    <dgm:cxn modelId="{287E5F6B-482D-4FE6-9081-FA020BB778AA}" type="presOf" srcId="{4283B2ED-090D-4148-9108-4BA90D549DFA}" destId="{A94ADD82-C916-43F4-8E72-2571AC00FC1F}" srcOrd="0" destOrd="0" presId="urn:microsoft.com/office/officeart/2005/8/layout/radial6"/>
    <dgm:cxn modelId="{F932A282-E35C-4EE1-9A31-B55B98D10EC9}" type="presOf" srcId="{D2AFA327-1435-4FBB-BDC1-9A89A8086490}" destId="{B5B8E4AD-85BB-4315-80AC-B749BACFF4C5}" srcOrd="0" destOrd="0" presId="urn:microsoft.com/office/officeart/2005/8/layout/radial6"/>
    <dgm:cxn modelId="{D8A22297-A517-4EDB-8CD9-FE6C16B8CAE8}" type="presOf" srcId="{22873800-FDBA-41EA-BB57-11A3686E2CD5}" destId="{265FC386-55AD-467A-B7C7-BBA7DD08D118}" srcOrd="0" destOrd="0" presId="urn:microsoft.com/office/officeart/2005/8/layout/radial6"/>
    <dgm:cxn modelId="{9B5E35A0-44F8-42D7-83ED-AF25E48734EA}" type="presOf" srcId="{94FEBDD1-17BF-4CD0-B326-D1DBCA00386B}" destId="{BC2978F6-5423-40A5-A2FF-0940792DBDCC}" srcOrd="0" destOrd="0" presId="urn:microsoft.com/office/officeart/2005/8/layout/radial6"/>
    <dgm:cxn modelId="{3C93E9A3-55B5-4191-8ED6-1483E161C4E1}" srcId="{09B7E9E7-8F52-4005-B9F7-487BED4AB625}" destId="{EC41009C-39BE-4C24-94FD-DCD2E8BD8DB2}" srcOrd="0" destOrd="0" parTransId="{9ED22206-D815-4383-B40B-2810E5CBDFF5}" sibTransId="{22873800-FDBA-41EA-BB57-11A3686E2CD5}"/>
    <dgm:cxn modelId="{972644B2-19DA-4675-8499-EEDD38A04202}" type="presOf" srcId="{A9C11617-14DC-4EF5-AF51-591A03F735A5}" destId="{E1BFDAAB-3731-441E-AC84-AB12CB7FF181}" srcOrd="0" destOrd="0" presId="urn:microsoft.com/office/officeart/2005/8/layout/radial6"/>
    <dgm:cxn modelId="{EAE642D2-A297-44C2-855E-BD5BB3584DFB}" srcId="{C8748DC1-3603-4232-981F-FA85A333040D}" destId="{09B7E9E7-8F52-4005-B9F7-487BED4AB625}" srcOrd="0" destOrd="0" parTransId="{CBBB8938-A678-4F66-9F2F-A3C754B04733}" sibTransId="{42BE9203-ED98-4653-BDD0-8C6A105544D1}"/>
    <dgm:cxn modelId="{C0B387D6-A0B3-4109-8B94-6FAD68036F37}" srcId="{09B7E9E7-8F52-4005-B9F7-487BED4AB625}" destId="{A9C11617-14DC-4EF5-AF51-591A03F735A5}" srcOrd="3" destOrd="0" parTransId="{FC5AE811-8FCA-431C-B19A-273D54D2FDBC}" sibTransId="{4283B2ED-090D-4148-9108-4BA90D549DFA}"/>
    <dgm:cxn modelId="{03D1EBE5-0A13-412E-AF09-F0FD08263ECE}" type="presOf" srcId="{C3F63FAE-088A-460B-BB89-2B921429E5C4}" destId="{1E0AC257-1216-4809-9C58-8A59AC508677}" srcOrd="0" destOrd="0" presId="urn:microsoft.com/office/officeart/2005/8/layout/radial6"/>
    <dgm:cxn modelId="{ADBB60E8-325A-45E2-A737-F020D3835F92}" type="presOf" srcId="{EC41009C-39BE-4C24-94FD-DCD2E8BD8DB2}" destId="{D3F75CCF-0653-43A5-8215-C52E61E68BEA}" srcOrd="0" destOrd="0" presId="urn:microsoft.com/office/officeart/2005/8/layout/radial6"/>
    <dgm:cxn modelId="{4B36DEF1-8BFF-4BA8-AB4F-DAEB5D47A21D}" type="presParOf" srcId="{31941DBA-44A5-43E8-97A6-AFFEC797DBC4}" destId="{E4D0016A-BB56-49E3-8452-96FD2DED2A94}" srcOrd="0" destOrd="0" presId="urn:microsoft.com/office/officeart/2005/8/layout/radial6"/>
    <dgm:cxn modelId="{E91B5282-1E29-4C07-BD86-CEBF958434FC}" type="presParOf" srcId="{31941DBA-44A5-43E8-97A6-AFFEC797DBC4}" destId="{D3F75CCF-0653-43A5-8215-C52E61E68BEA}" srcOrd="1" destOrd="0" presId="urn:microsoft.com/office/officeart/2005/8/layout/radial6"/>
    <dgm:cxn modelId="{49B0D2F0-92E7-4820-99A5-382FFE8E432A}" type="presParOf" srcId="{31941DBA-44A5-43E8-97A6-AFFEC797DBC4}" destId="{63D65270-070C-47E2-B17D-F7E60BCC8DAD}" srcOrd="2" destOrd="0" presId="urn:microsoft.com/office/officeart/2005/8/layout/radial6"/>
    <dgm:cxn modelId="{A0F3C6E1-67CD-4447-B1CB-D187EFC47106}" type="presParOf" srcId="{31941DBA-44A5-43E8-97A6-AFFEC797DBC4}" destId="{265FC386-55AD-467A-B7C7-BBA7DD08D118}" srcOrd="3" destOrd="0" presId="urn:microsoft.com/office/officeart/2005/8/layout/radial6"/>
    <dgm:cxn modelId="{F8DAB4C8-CCA9-4C74-A44D-C52EA9111032}" type="presParOf" srcId="{31941DBA-44A5-43E8-97A6-AFFEC797DBC4}" destId="{1E0AC257-1216-4809-9C58-8A59AC508677}" srcOrd="4" destOrd="0" presId="urn:microsoft.com/office/officeart/2005/8/layout/radial6"/>
    <dgm:cxn modelId="{29B869FD-2AA0-4814-A0D5-3BE1A2D03756}" type="presParOf" srcId="{31941DBA-44A5-43E8-97A6-AFFEC797DBC4}" destId="{6A17235D-60B2-4CA7-9F37-C34F0BF8A7C4}" srcOrd="5" destOrd="0" presId="urn:microsoft.com/office/officeart/2005/8/layout/radial6"/>
    <dgm:cxn modelId="{5AD64F2C-41D0-43AD-B3F9-1B1D738D2DE1}" type="presParOf" srcId="{31941DBA-44A5-43E8-97A6-AFFEC797DBC4}" destId="{B5B8E4AD-85BB-4315-80AC-B749BACFF4C5}" srcOrd="6" destOrd="0" presId="urn:microsoft.com/office/officeart/2005/8/layout/radial6"/>
    <dgm:cxn modelId="{5CC768C5-6C37-49D6-8659-3928AAD34455}" type="presParOf" srcId="{31941DBA-44A5-43E8-97A6-AFFEC797DBC4}" destId="{BC2978F6-5423-40A5-A2FF-0940792DBDCC}" srcOrd="7" destOrd="0" presId="urn:microsoft.com/office/officeart/2005/8/layout/radial6"/>
    <dgm:cxn modelId="{F631CBC1-1977-40EA-812C-F768D626B5E5}" type="presParOf" srcId="{31941DBA-44A5-43E8-97A6-AFFEC797DBC4}" destId="{A3BF1527-A054-4FDE-A223-24EB92FB151F}" srcOrd="8" destOrd="0" presId="urn:microsoft.com/office/officeart/2005/8/layout/radial6"/>
    <dgm:cxn modelId="{BC56FE84-E0DD-4430-9C9F-D87586F0DA34}" type="presParOf" srcId="{31941DBA-44A5-43E8-97A6-AFFEC797DBC4}" destId="{794C3CC4-62F8-4759-93C5-F3698FAF7621}" srcOrd="9" destOrd="0" presId="urn:microsoft.com/office/officeart/2005/8/layout/radial6"/>
    <dgm:cxn modelId="{6A3DACAE-CD7D-47DE-A51D-569DEFF14F0A}" type="presParOf" srcId="{31941DBA-44A5-43E8-97A6-AFFEC797DBC4}" destId="{E1BFDAAB-3731-441E-AC84-AB12CB7FF181}" srcOrd="10" destOrd="0" presId="urn:microsoft.com/office/officeart/2005/8/layout/radial6"/>
    <dgm:cxn modelId="{01695662-B1EC-443E-A173-4A9EC8E3E8A2}" type="presParOf" srcId="{31941DBA-44A5-43E8-97A6-AFFEC797DBC4}" destId="{4CBC11D1-F66E-4439-9250-756D0253F4A2}" srcOrd="11" destOrd="0" presId="urn:microsoft.com/office/officeart/2005/8/layout/radial6"/>
    <dgm:cxn modelId="{CFB55EF1-D9B0-4186-A3C1-220A880B8377}" type="presParOf" srcId="{31941DBA-44A5-43E8-97A6-AFFEC797DBC4}" destId="{A94ADD82-C916-43F4-8E72-2571AC00FC1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48DC1-3603-4232-981F-FA85A333040D}" type="doc">
      <dgm:prSet loTypeId="urn:microsoft.com/office/officeart/2005/8/layout/radial6" loCatId="cycl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09B7E9E7-8F52-4005-B9F7-487BED4AB625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入園轉銜</a:t>
          </a:r>
        </a:p>
      </dgm:t>
    </dgm:pt>
    <dgm:pt modelId="{CBBB8938-A678-4F66-9F2F-A3C754B04733}" type="parTrans" cxnId="{EAE642D2-A297-44C2-855E-BD5BB3584DFB}">
      <dgm:prSet/>
      <dgm:spPr/>
      <dgm:t>
        <a:bodyPr/>
        <a:lstStyle/>
        <a:p>
          <a:endParaRPr lang="zh-TW" altLang="en-US"/>
        </a:p>
      </dgm:t>
    </dgm:pt>
    <dgm:pt modelId="{42BE9203-ED98-4653-BDD0-8C6A105544D1}" type="sibTrans" cxnId="{EAE642D2-A297-44C2-855E-BD5BB3584DFB}">
      <dgm:prSet/>
      <dgm:spPr/>
      <dgm:t>
        <a:bodyPr/>
        <a:lstStyle/>
        <a:p>
          <a:endParaRPr lang="zh-TW" altLang="en-US"/>
        </a:p>
      </dgm:t>
    </dgm:pt>
    <dgm:pt modelId="{EC41009C-39BE-4C24-94FD-DCD2E8BD8DB2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聯絡新生</a:t>
          </a:r>
        </a:p>
      </dgm:t>
    </dgm:pt>
    <dgm:pt modelId="{9ED22206-D815-4383-B40B-2810E5CBDFF5}" type="parTrans" cxnId="{3C93E9A3-55B5-4191-8ED6-1483E161C4E1}">
      <dgm:prSet/>
      <dgm:spPr/>
      <dgm:t>
        <a:bodyPr/>
        <a:lstStyle/>
        <a:p>
          <a:endParaRPr lang="zh-TW" altLang="en-US"/>
        </a:p>
      </dgm:t>
    </dgm:pt>
    <dgm:pt modelId="{22873800-FDBA-41EA-BB57-11A3686E2CD5}" type="sibTrans" cxnId="{3C93E9A3-55B5-4191-8ED6-1483E161C4E1}">
      <dgm:prSet/>
      <dgm:spPr/>
      <dgm:t>
        <a:bodyPr/>
        <a:lstStyle/>
        <a:p>
          <a:endParaRPr lang="zh-TW" altLang="en-US"/>
        </a:p>
      </dgm:t>
    </dgm:pt>
    <dgm:pt modelId="{C3F63FAE-088A-460B-BB89-2B921429E5C4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覺察</a:t>
          </a:r>
          <a:endParaRPr lang="en-US" altLang="zh-TW" sz="24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特殊需求</a:t>
          </a:r>
        </a:p>
      </dgm:t>
    </dgm:pt>
    <dgm:pt modelId="{8B2C449D-18A4-47BF-8914-C78E1EA02003}" type="parTrans" cxnId="{FFBE841D-83F2-4E52-A0B7-0E15597CA9FA}">
      <dgm:prSet/>
      <dgm:spPr/>
      <dgm:t>
        <a:bodyPr/>
        <a:lstStyle/>
        <a:p>
          <a:endParaRPr lang="zh-TW" altLang="en-US"/>
        </a:p>
      </dgm:t>
    </dgm:pt>
    <dgm:pt modelId="{D2AFA327-1435-4FBB-BDC1-9A89A8086490}" type="sibTrans" cxnId="{FFBE841D-83F2-4E52-A0B7-0E15597CA9FA}">
      <dgm:prSet/>
      <dgm:spPr/>
      <dgm:t>
        <a:bodyPr/>
        <a:lstStyle/>
        <a:p>
          <a:endParaRPr lang="zh-TW" altLang="en-US"/>
        </a:p>
      </dgm:t>
    </dgm:pt>
    <dgm:pt modelId="{94FEBDD1-17BF-4CD0-B326-D1DBCA00386B}">
      <dgm:prSet phldrT="[文字]" custT="1"/>
      <dgm:spPr/>
      <dgm:t>
        <a:bodyPr/>
        <a:lstStyle/>
        <a:p>
          <a:pPr algn="ctr"/>
          <a:r>
            <a: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建置親師溝通網絡</a:t>
          </a:r>
        </a:p>
      </dgm:t>
    </dgm:pt>
    <dgm:pt modelId="{CAA9DBA2-2A58-4EBD-B3D9-0A11EEA611EA}" type="parTrans" cxnId="{8D4ADD11-8447-459E-8D9F-E4DB801A4FEE}">
      <dgm:prSet/>
      <dgm:spPr/>
      <dgm:t>
        <a:bodyPr/>
        <a:lstStyle/>
        <a:p>
          <a:endParaRPr lang="zh-TW" altLang="en-US"/>
        </a:p>
      </dgm:t>
    </dgm:pt>
    <dgm:pt modelId="{DA1DFACB-B914-4E1D-926D-6CA6547699CE}" type="sibTrans" cxnId="{8D4ADD11-8447-459E-8D9F-E4DB801A4FEE}">
      <dgm:prSet/>
      <dgm:spPr/>
      <dgm:t>
        <a:bodyPr/>
        <a:lstStyle/>
        <a:p>
          <a:endParaRPr lang="zh-TW" altLang="en-US"/>
        </a:p>
      </dgm:t>
    </dgm:pt>
    <dgm:pt modelId="{A9C11617-14DC-4EF5-AF51-591A03F735A5}">
      <dgm:prSet phldrT="[文字]" custT="1"/>
      <dgm:spPr/>
      <dgm:t>
        <a:bodyPr/>
        <a:lstStyle/>
        <a:p>
          <a:r>
            <a: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教師增能</a:t>
          </a:r>
        </a:p>
      </dgm:t>
    </dgm:pt>
    <dgm:pt modelId="{FC5AE811-8FCA-431C-B19A-273D54D2FDBC}" type="parTrans" cxnId="{C0B387D6-A0B3-4109-8B94-6FAD68036F37}">
      <dgm:prSet/>
      <dgm:spPr/>
      <dgm:t>
        <a:bodyPr/>
        <a:lstStyle/>
        <a:p>
          <a:endParaRPr lang="zh-TW" altLang="en-US"/>
        </a:p>
      </dgm:t>
    </dgm:pt>
    <dgm:pt modelId="{4283B2ED-090D-4148-9108-4BA90D549DFA}" type="sibTrans" cxnId="{C0B387D6-A0B3-4109-8B94-6FAD68036F37}">
      <dgm:prSet/>
      <dgm:spPr/>
      <dgm:t>
        <a:bodyPr/>
        <a:lstStyle/>
        <a:p>
          <a:endParaRPr lang="zh-TW" altLang="en-US"/>
        </a:p>
      </dgm:t>
    </dgm:pt>
    <dgm:pt modelId="{54065F83-56E3-43FB-85FD-3E636A672306}">
      <dgm:prSet phldrT="[文字]" custT="1"/>
      <dgm:spPr/>
      <dgm:t>
        <a:bodyPr/>
        <a:lstStyle/>
        <a:p>
          <a:r>
            <a: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提前</a:t>
          </a:r>
          <a:endParaRPr lang="en-US" altLang="zh-TW" sz="2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預備環境</a:t>
          </a:r>
        </a:p>
      </dgm:t>
    </dgm:pt>
    <dgm:pt modelId="{CDCA24EA-E65D-489B-828D-196EEE51496D}" type="parTrans" cxnId="{A396AD71-5B73-4A4F-85FB-9784B7A49967}">
      <dgm:prSet/>
      <dgm:spPr/>
      <dgm:t>
        <a:bodyPr/>
        <a:lstStyle/>
        <a:p>
          <a:endParaRPr lang="zh-TW" altLang="en-US"/>
        </a:p>
      </dgm:t>
    </dgm:pt>
    <dgm:pt modelId="{D4C68AC8-5433-42AE-B7A1-54F8C5088D5B}" type="sibTrans" cxnId="{A396AD71-5B73-4A4F-85FB-9784B7A49967}">
      <dgm:prSet/>
      <dgm:spPr/>
      <dgm:t>
        <a:bodyPr/>
        <a:lstStyle/>
        <a:p>
          <a:endParaRPr lang="zh-TW" altLang="en-US"/>
        </a:p>
      </dgm:t>
    </dgm:pt>
    <dgm:pt modelId="{3F2AAFD4-3B66-4373-81E2-4C354ED384BD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暑期班</a:t>
          </a:r>
          <a:endParaRPr lang="en-US" altLang="zh-TW" sz="2400" dirty="0">
            <a:solidFill>
              <a:schemeClr val="accent6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觀察</a:t>
          </a:r>
        </a:p>
      </dgm:t>
    </dgm:pt>
    <dgm:pt modelId="{A6CC171B-4681-41F4-AE85-E664D01042AA}" type="parTrans" cxnId="{ADDD9B98-FCDC-47BE-8E7F-0BA45DB7F62E}">
      <dgm:prSet/>
      <dgm:spPr/>
      <dgm:t>
        <a:bodyPr/>
        <a:lstStyle/>
        <a:p>
          <a:endParaRPr lang="zh-TW" altLang="en-US"/>
        </a:p>
      </dgm:t>
    </dgm:pt>
    <dgm:pt modelId="{C1B6327F-946A-4D34-8604-D0A8C9AC1C6A}" type="sibTrans" cxnId="{ADDD9B98-FCDC-47BE-8E7F-0BA45DB7F62E}">
      <dgm:prSet/>
      <dgm:spPr/>
      <dgm:t>
        <a:bodyPr/>
        <a:lstStyle/>
        <a:p>
          <a:endParaRPr lang="zh-TW" altLang="en-US"/>
        </a:p>
      </dgm:t>
    </dgm:pt>
    <dgm:pt modelId="{57DAD603-62B6-4278-A7D9-0F68A4F25481}">
      <dgm:prSet phldrT="[文字]"/>
      <dgm:spPr/>
      <dgm:t>
        <a:bodyPr/>
        <a:lstStyle/>
        <a:p>
          <a:endParaRPr lang="zh-TW" altLang="en-US"/>
        </a:p>
      </dgm:t>
    </dgm:pt>
    <dgm:pt modelId="{554A2834-DC2C-472A-9BD2-82625055F2E0}" type="parTrans" cxnId="{FA99B999-D760-4527-B2B8-85F29F7EA0A1}">
      <dgm:prSet/>
      <dgm:spPr/>
      <dgm:t>
        <a:bodyPr/>
        <a:lstStyle/>
        <a:p>
          <a:endParaRPr lang="zh-TW" altLang="en-US"/>
        </a:p>
      </dgm:t>
    </dgm:pt>
    <dgm:pt modelId="{EF21F959-F026-4371-BAE3-4D94D96603C1}" type="sibTrans" cxnId="{FA99B999-D760-4527-B2B8-85F29F7EA0A1}">
      <dgm:prSet/>
      <dgm:spPr/>
      <dgm:t>
        <a:bodyPr/>
        <a:lstStyle/>
        <a:p>
          <a:endParaRPr lang="zh-TW" altLang="en-US"/>
        </a:p>
      </dgm:t>
    </dgm:pt>
    <dgm:pt modelId="{EEB55324-5C10-4D04-9E71-B48326BFA52A}">
      <dgm:prSet phldrT="[文字]" custT="1"/>
      <dgm:spPr/>
      <dgm:t>
        <a:bodyPr/>
        <a:lstStyle/>
        <a:p>
          <a:r>
            <a: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邀約參與</a:t>
          </a:r>
          <a:endParaRPr lang="en-US" altLang="zh-TW" sz="2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新生活動</a:t>
          </a:r>
        </a:p>
      </dgm:t>
    </dgm:pt>
    <dgm:pt modelId="{5F7D2D36-73E1-473A-8DC4-AA1903889624}" type="parTrans" cxnId="{D157BECC-3DAE-4C12-9BE0-39560EA000E4}">
      <dgm:prSet/>
      <dgm:spPr/>
      <dgm:t>
        <a:bodyPr/>
        <a:lstStyle/>
        <a:p>
          <a:endParaRPr lang="zh-TW" altLang="en-US"/>
        </a:p>
      </dgm:t>
    </dgm:pt>
    <dgm:pt modelId="{758C42D5-7A37-4A12-B589-0C5B710F32DB}" type="sibTrans" cxnId="{D157BECC-3DAE-4C12-9BE0-39560EA000E4}">
      <dgm:prSet/>
      <dgm:spPr/>
      <dgm:t>
        <a:bodyPr/>
        <a:lstStyle/>
        <a:p>
          <a:endParaRPr lang="zh-TW" altLang="en-US"/>
        </a:p>
      </dgm:t>
    </dgm:pt>
    <dgm:pt modelId="{31941DBA-44A5-43E8-97A6-AFFEC797DBC4}" type="pres">
      <dgm:prSet presAssocID="{C8748DC1-3603-4232-981F-FA85A333040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D0016A-BB56-49E3-8452-96FD2DED2A94}" type="pres">
      <dgm:prSet presAssocID="{09B7E9E7-8F52-4005-B9F7-487BED4AB625}" presName="centerShape" presStyleLbl="node0" presStyleIdx="0" presStyleCnt="1" custLinFactNeighborX="-740" custLinFactNeighborY="1255"/>
      <dgm:spPr/>
    </dgm:pt>
    <dgm:pt modelId="{D3F75CCF-0653-43A5-8215-C52E61E68BEA}" type="pres">
      <dgm:prSet presAssocID="{EC41009C-39BE-4C24-94FD-DCD2E8BD8DB2}" presName="node" presStyleLbl="node1" presStyleIdx="0" presStyleCnt="7" custScaleX="155415" custRadScaleRad="100171" custRadScaleInc="-14221">
        <dgm:presLayoutVars>
          <dgm:bulletEnabled val="1"/>
        </dgm:presLayoutVars>
      </dgm:prSet>
      <dgm:spPr/>
    </dgm:pt>
    <dgm:pt modelId="{63D65270-070C-47E2-B17D-F7E60BCC8DAD}" type="pres">
      <dgm:prSet presAssocID="{EC41009C-39BE-4C24-94FD-DCD2E8BD8DB2}" presName="dummy" presStyleCnt="0"/>
      <dgm:spPr/>
    </dgm:pt>
    <dgm:pt modelId="{265FC386-55AD-467A-B7C7-BBA7DD08D118}" type="pres">
      <dgm:prSet presAssocID="{22873800-FDBA-41EA-BB57-11A3686E2CD5}" presName="sibTrans" presStyleLbl="sibTrans2D1" presStyleIdx="0" presStyleCnt="7"/>
      <dgm:spPr/>
    </dgm:pt>
    <dgm:pt modelId="{1E0AC257-1216-4809-9C58-8A59AC508677}" type="pres">
      <dgm:prSet presAssocID="{C3F63FAE-088A-460B-BB89-2B921429E5C4}" presName="node" presStyleLbl="node1" presStyleIdx="1" presStyleCnt="7" custScaleX="166820" custScaleY="125314" custRadScaleRad="119409" custRadScaleInc="11576">
        <dgm:presLayoutVars>
          <dgm:bulletEnabled val="1"/>
        </dgm:presLayoutVars>
      </dgm:prSet>
      <dgm:spPr/>
    </dgm:pt>
    <dgm:pt modelId="{6A17235D-60B2-4CA7-9F37-C34F0BF8A7C4}" type="pres">
      <dgm:prSet presAssocID="{C3F63FAE-088A-460B-BB89-2B921429E5C4}" presName="dummy" presStyleCnt="0"/>
      <dgm:spPr/>
    </dgm:pt>
    <dgm:pt modelId="{B5B8E4AD-85BB-4315-80AC-B749BACFF4C5}" type="pres">
      <dgm:prSet presAssocID="{D2AFA327-1435-4FBB-BDC1-9A89A8086490}" presName="sibTrans" presStyleLbl="sibTrans2D1" presStyleIdx="1" presStyleCnt="7" custLinFactNeighborX="-3089" custLinFactNeighborY="-465"/>
      <dgm:spPr/>
    </dgm:pt>
    <dgm:pt modelId="{34C6D040-96F2-43D2-9095-FB32926C35E3}" type="pres">
      <dgm:prSet presAssocID="{54065F83-56E3-43FB-85FD-3E636A672306}" presName="node" presStyleLbl="node1" presStyleIdx="2" presStyleCnt="7" custScaleX="164061" custScaleY="105500" custRadScaleRad="134246" custRadScaleInc="-24203">
        <dgm:presLayoutVars>
          <dgm:bulletEnabled val="1"/>
        </dgm:presLayoutVars>
      </dgm:prSet>
      <dgm:spPr/>
    </dgm:pt>
    <dgm:pt modelId="{4C695271-28EE-4912-86BF-8F5A06C4928D}" type="pres">
      <dgm:prSet presAssocID="{54065F83-56E3-43FB-85FD-3E636A672306}" presName="dummy" presStyleCnt="0"/>
      <dgm:spPr/>
    </dgm:pt>
    <dgm:pt modelId="{71595762-29B1-46DD-9F02-B54BFE97C04F}" type="pres">
      <dgm:prSet presAssocID="{D4C68AC8-5433-42AE-B7A1-54F8C5088D5B}" presName="sibTrans" presStyleLbl="sibTrans2D1" presStyleIdx="2" presStyleCnt="7" custLinFactNeighborX="192" custLinFactNeighborY="1334"/>
      <dgm:spPr/>
    </dgm:pt>
    <dgm:pt modelId="{BC2978F6-5423-40A5-A2FF-0940792DBDCC}" type="pres">
      <dgm:prSet presAssocID="{94FEBDD1-17BF-4CD0-B326-D1DBCA00386B}" presName="node" presStyleLbl="node1" presStyleIdx="3" presStyleCnt="7" custScaleX="147077" custRadScaleRad="92717" custRadScaleInc="-39270">
        <dgm:presLayoutVars>
          <dgm:bulletEnabled val="1"/>
        </dgm:presLayoutVars>
      </dgm:prSet>
      <dgm:spPr/>
    </dgm:pt>
    <dgm:pt modelId="{A3BF1527-A054-4FDE-A223-24EB92FB151F}" type="pres">
      <dgm:prSet presAssocID="{94FEBDD1-17BF-4CD0-B326-D1DBCA00386B}" presName="dummy" presStyleCnt="0"/>
      <dgm:spPr/>
    </dgm:pt>
    <dgm:pt modelId="{794C3CC4-62F8-4759-93C5-F3698FAF7621}" type="pres">
      <dgm:prSet presAssocID="{DA1DFACB-B914-4E1D-926D-6CA6547699CE}" presName="sibTrans" presStyleLbl="sibTrans2D1" presStyleIdx="3" presStyleCnt="7" custLinFactNeighborX="4934" custLinFactNeighborY="-35"/>
      <dgm:spPr/>
    </dgm:pt>
    <dgm:pt modelId="{E1BFDAAB-3731-441E-AC84-AB12CB7FF181}" type="pres">
      <dgm:prSet presAssocID="{A9C11617-14DC-4EF5-AF51-591A03F735A5}" presName="node" presStyleLbl="node1" presStyleIdx="4" presStyleCnt="7" custScaleX="144111" custRadScaleRad="107070" custRadScaleInc="101120">
        <dgm:presLayoutVars>
          <dgm:bulletEnabled val="1"/>
        </dgm:presLayoutVars>
      </dgm:prSet>
      <dgm:spPr/>
    </dgm:pt>
    <dgm:pt modelId="{4CBC11D1-F66E-4439-9250-756D0253F4A2}" type="pres">
      <dgm:prSet presAssocID="{A9C11617-14DC-4EF5-AF51-591A03F735A5}" presName="dummy" presStyleCnt="0"/>
      <dgm:spPr/>
    </dgm:pt>
    <dgm:pt modelId="{A94ADD82-C916-43F4-8E72-2571AC00FC1F}" type="pres">
      <dgm:prSet presAssocID="{4283B2ED-090D-4148-9108-4BA90D549DFA}" presName="sibTrans" presStyleLbl="sibTrans2D1" presStyleIdx="4" presStyleCnt="7"/>
      <dgm:spPr/>
    </dgm:pt>
    <dgm:pt modelId="{C3D35C0D-6F58-4042-AF66-7A609109E57A}" type="pres">
      <dgm:prSet presAssocID="{3F2AAFD4-3B66-4373-81E2-4C354ED384BD}" presName="node" presStyleLbl="node1" presStyleIdx="5" presStyleCnt="7" custScaleX="160807" custScaleY="88428" custRadScaleRad="134490" custRadScaleInc="51767">
        <dgm:presLayoutVars>
          <dgm:bulletEnabled val="1"/>
        </dgm:presLayoutVars>
      </dgm:prSet>
      <dgm:spPr/>
    </dgm:pt>
    <dgm:pt modelId="{A0E67E8E-2DC4-4D37-9D01-63B9FBF6AF2A}" type="pres">
      <dgm:prSet presAssocID="{3F2AAFD4-3B66-4373-81E2-4C354ED384BD}" presName="dummy" presStyleCnt="0"/>
      <dgm:spPr/>
    </dgm:pt>
    <dgm:pt modelId="{7AADF0BA-A628-4608-B158-9B84D82DCF6F}" type="pres">
      <dgm:prSet presAssocID="{C1B6327F-946A-4D34-8604-D0A8C9AC1C6A}" presName="sibTrans" presStyleLbl="sibTrans2D1" presStyleIdx="5" presStyleCnt="7" custLinFactNeighborX="2630" custLinFactNeighborY="312"/>
      <dgm:spPr/>
    </dgm:pt>
    <dgm:pt modelId="{6652F4CB-B1BD-4503-AACA-5DC969103FD5}" type="pres">
      <dgm:prSet presAssocID="{EEB55324-5C10-4D04-9E71-B48326BFA52A}" presName="node" presStyleLbl="node1" presStyleIdx="6" presStyleCnt="7" custScaleX="162753" custScaleY="92101" custRadScaleRad="131209" custRadScaleInc="-40534">
        <dgm:presLayoutVars>
          <dgm:bulletEnabled val="1"/>
        </dgm:presLayoutVars>
      </dgm:prSet>
      <dgm:spPr/>
    </dgm:pt>
    <dgm:pt modelId="{97C5F615-BF0D-47D3-886B-4FD9200774BA}" type="pres">
      <dgm:prSet presAssocID="{EEB55324-5C10-4D04-9E71-B48326BFA52A}" presName="dummy" presStyleCnt="0"/>
      <dgm:spPr/>
    </dgm:pt>
    <dgm:pt modelId="{CD70E1EB-9478-4341-85E6-3859BD8DAAA9}" type="pres">
      <dgm:prSet presAssocID="{758C42D5-7A37-4A12-B589-0C5B710F32DB}" presName="sibTrans" presStyleLbl="sibTrans2D1" presStyleIdx="6" presStyleCnt="7" custLinFactNeighborX="2483" custLinFactNeighborY="-1047"/>
      <dgm:spPr/>
    </dgm:pt>
  </dgm:ptLst>
  <dgm:cxnLst>
    <dgm:cxn modelId="{8D4ADD11-8447-459E-8D9F-E4DB801A4FEE}" srcId="{09B7E9E7-8F52-4005-B9F7-487BED4AB625}" destId="{94FEBDD1-17BF-4CD0-B326-D1DBCA00386B}" srcOrd="3" destOrd="0" parTransId="{CAA9DBA2-2A58-4EBD-B3D9-0A11EEA611EA}" sibTransId="{DA1DFACB-B914-4E1D-926D-6CA6547699CE}"/>
    <dgm:cxn modelId="{FFBE841D-83F2-4E52-A0B7-0E15597CA9FA}" srcId="{09B7E9E7-8F52-4005-B9F7-487BED4AB625}" destId="{C3F63FAE-088A-460B-BB89-2B921429E5C4}" srcOrd="1" destOrd="0" parTransId="{8B2C449D-18A4-47BF-8914-C78E1EA02003}" sibTransId="{D2AFA327-1435-4FBB-BDC1-9A89A8086490}"/>
    <dgm:cxn modelId="{A7239522-5FE2-400C-9E4E-1C73A4B24E59}" type="presOf" srcId="{09B7E9E7-8F52-4005-B9F7-487BED4AB625}" destId="{E4D0016A-BB56-49E3-8452-96FD2DED2A94}" srcOrd="0" destOrd="0" presId="urn:microsoft.com/office/officeart/2005/8/layout/radial6"/>
    <dgm:cxn modelId="{575EEF35-EA52-4ABA-B567-1262FDC8956B}" type="presOf" srcId="{C8748DC1-3603-4232-981F-FA85A333040D}" destId="{31941DBA-44A5-43E8-97A6-AFFEC797DBC4}" srcOrd="0" destOrd="0" presId="urn:microsoft.com/office/officeart/2005/8/layout/radial6"/>
    <dgm:cxn modelId="{C6B8983C-9652-472E-883D-1F54EB9938C5}" type="presOf" srcId="{C1B6327F-946A-4D34-8604-D0A8C9AC1C6A}" destId="{7AADF0BA-A628-4608-B158-9B84D82DCF6F}" srcOrd="0" destOrd="0" presId="urn:microsoft.com/office/officeart/2005/8/layout/radial6"/>
    <dgm:cxn modelId="{FDD7F15B-C69F-42D8-917F-37E526191D52}" type="presOf" srcId="{EEB55324-5C10-4D04-9E71-B48326BFA52A}" destId="{6652F4CB-B1BD-4503-AACA-5DC969103FD5}" srcOrd="0" destOrd="0" presId="urn:microsoft.com/office/officeart/2005/8/layout/radial6"/>
    <dgm:cxn modelId="{0B6F625D-BFA2-4F2C-8B39-F4CEB8ADCC1F}" type="presOf" srcId="{758C42D5-7A37-4A12-B589-0C5B710F32DB}" destId="{CD70E1EB-9478-4341-85E6-3859BD8DAAA9}" srcOrd="0" destOrd="0" presId="urn:microsoft.com/office/officeart/2005/8/layout/radial6"/>
    <dgm:cxn modelId="{40813E65-66AD-4D5C-829E-5FAF86E02F9D}" type="presOf" srcId="{3F2AAFD4-3B66-4373-81E2-4C354ED384BD}" destId="{C3D35C0D-6F58-4042-AF66-7A609109E57A}" srcOrd="0" destOrd="0" presId="urn:microsoft.com/office/officeart/2005/8/layout/radial6"/>
    <dgm:cxn modelId="{EE600268-C071-42E6-8354-E5A653E3D098}" type="presOf" srcId="{DA1DFACB-B914-4E1D-926D-6CA6547699CE}" destId="{794C3CC4-62F8-4759-93C5-F3698FAF7621}" srcOrd="0" destOrd="0" presId="urn:microsoft.com/office/officeart/2005/8/layout/radial6"/>
    <dgm:cxn modelId="{287E5F6B-482D-4FE6-9081-FA020BB778AA}" type="presOf" srcId="{4283B2ED-090D-4148-9108-4BA90D549DFA}" destId="{A94ADD82-C916-43F4-8E72-2571AC00FC1F}" srcOrd="0" destOrd="0" presId="urn:microsoft.com/office/officeart/2005/8/layout/radial6"/>
    <dgm:cxn modelId="{C35E746F-55B2-4693-A508-B67BCBBE3F31}" type="presOf" srcId="{D4C68AC8-5433-42AE-B7A1-54F8C5088D5B}" destId="{71595762-29B1-46DD-9F02-B54BFE97C04F}" srcOrd="0" destOrd="0" presId="urn:microsoft.com/office/officeart/2005/8/layout/radial6"/>
    <dgm:cxn modelId="{A396AD71-5B73-4A4F-85FB-9784B7A49967}" srcId="{09B7E9E7-8F52-4005-B9F7-487BED4AB625}" destId="{54065F83-56E3-43FB-85FD-3E636A672306}" srcOrd="2" destOrd="0" parTransId="{CDCA24EA-E65D-489B-828D-196EEE51496D}" sibTransId="{D4C68AC8-5433-42AE-B7A1-54F8C5088D5B}"/>
    <dgm:cxn modelId="{F932A282-E35C-4EE1-9A31-B55B98D10EC9}" type="presOf" srcId="{D2AFA327-1435-4FBB-BDC1-9A89A8086490}" destId="{B5B8E4AD-85BB-4315-80AC-B749BACFF4C5}" srcOrd="0" destOrd="0" presId="urn:microsoft.com/office/officeart/2005/8/layout/radial6"/>
    <dgm:cxn modelId="{D8A22297-A517-4EDB-8CD9-FE6C16B8CAE8}" type="presOf" srcId="{22873800-FDBA-41EA-BB57-11A3686E2CD5}" destId="{265FC386-55AD-467A-B7C7-BBA7DD08D118}" srcOrd="0" destOrd="0" presId="urn:microsoft.com/office/officeart/2005/8/layout/radial6"/>
    <dgm:cxn modelId="{ADDD9B98-FCDC-47BE-8E7F-0BA45DB7F62E}" srcId="{09B7E9E7-8F52-4005-B9F7-487BED4AB625}" destId="{3F2AAFD4-3B66-4373-81E2-4C354ED384BD}" srcOrd="5" destOrd="0" parTransId="{A6CC171B-4681-41F4-AE85-E664D01042AA}" sibTransId="{C1B6327F-946A-4D34-8604-D0A8C9AC1C6A}"/>
    <dgm:cxn modelId="{FA99B999-D760-4527-B2B8-85F29F7EA0A1}" srcId="{C8748DC1-3603-4232-981F-FA85A333040D}" destId="{57DAD603-62B6-4278-A7D9-0F68A4F25481}" srcOrd="1" destOrd="0" parTransId="{554A2834-DC2C-472A-9BD2-82625055F2E0}" sibTransId="{EF21F959-F026-4371-BAE3-4D94D96603C1}"/>
    <dgm:cxn modelId="{9B5E35A0-44F8-42D7-83ED-AF25E48734EA}" type="presOf" srcId="{94FEBDD1-17BF-4CD0-B326-D1DBCA00386B}" destId="{BC2978F6-5423-40A5-A2FF-0940792DBDCC}" srcOrd="0" destOrd="0" presId="urn:microsoft.com/office/officeart/2005/8/layout/radial6"/>
    <dgm:cxn modelId="{3C93E9A3-55B5-4191-8ED6-1483E161C4E1}" srcId="{09B7E9E7-8F52-4005-B9F7-487BED4AB625}" destId="{EC41009C-39BE-4C24-94FD-DCD2E8BD8DB2}" srcOrd="0" destOrd="0" parTransId="{9ED22206-D815-4383-B40B-2810E5CBDFF5}" sibTransId="{22873800-FDBA-41EA-BB57-11A3686E2CD5}"/>
    <dgm:cxn modelId="{972644B2-19DA-4675-8499-EEDD38A04202}" type="presOf" srcId="{A9C11617-14DC-4EF5-AF51-591A03F735A5}" destId="{E1BFDAAB-3731-441E-AC84-AB12CB7FF181}" srcOrd="0" destOrd="0" presId="urn:microsoft.com/office/officeart/2005/8/layout/radial6"/>
    <dgm:cxn modelId="{8CF0BDBB-E383-4291-87EA-D7782689F354}" type="presOf" srcId="{54065F83-56E3-43FB-85FD-3E636A672306}" destId="{34C6D040-96F2-43D2-9095-FB32926C35E3}" srcOrd="0" destOrd="0" presId="urn:microsoft.com/office/officeart/2005/8/layout/radial6"/>
    <dgm:cxn modelId="{D157BECC-3DAE-4C12-9BE0-39560EA000E4}" srcId="{09B7E9E7-8F52-4005-B9F7-487BED4AB625}" destId="{EEB55324-5C10-4D04-9E71-B48326BFA52A}" srcOrd="6" destOrd="0" parTransId="{5F7D2D36-73E1-473A-8DC4-AA1903889624}" sibTransId="{758C42D5-7A37-4A12-B589-0C5B710F32DB}"/>
    <dgm:cxn modelId="{EAE642D2-A297-44C2-855E-BD5BB3584DFB}" srcId="{C8748DC1-3603-4232-981F-FA85A333040D}" destId="{09B7E9E7-8F52-4005-B9F7-487BED4AB625}" srcOrd="0" destOrd="0" parTransId="{CBBB8938-A678-4F66-9F2F-A3C754B04733}" sibTransId="{42BE9203-ED98-4653-BDD0-8C6A105544D1}"/>
    <dgm:cxn modelId="{C0B387D6-A0B3-4109-8B94-6FAD68036F37}" srcId="{09B7E9E7-8F52-4005-B9F7-487BED4AB625}" destId="{A9C11617-14DC-4EF5-AF51-591A03F735A5}" srcOrd="4" destOrd="0" parTransId="{FC5AE811-8FCA-431C-B19A-273D54D2FDBC}" sibTransId="{4283B2ED-090D-4148-9108-4BA90D549DFA}"/>
    <dgm:cxn modelId="{03D1EBE5-0A13-412E-AF09-F0FD08263ECE}" type="presOf" srcId="{C3F63FAE-088A-460B-BB89-2B921429E5C4}" destId="{1E0AC257-1216-4809-9C58-8A59AC508677}" srcOrd="0" destOrd="0" presId="urn:microsoft.com/office/officeart/2005/8/layout/radial6"/>
    <dgm:cxn modelId="{ADBB60E8-325A-45E2-A737-F020D3835F92}" type="presOf" srcId="{EC41009C-39BE-4C24-94FD-DCD2E8BD8DB2}" destId="{D3F75CCF-0653-43A5-8215-C52E61E68BEA}" srcOrd="0" destOrd="0" presId="urn:microsoft.com/office/officeart/2005/8/layout/radial6"/>
    <dgm:cxn modelId="{4B36DEF1-8BFF-4BA8-AB4F-DAEB5D47A21D}" type="presParOf" srcId="{31941DBA-44A5-43E8-97A6-AFFEC797DBC4}" destId="{E4D0016A-BB56-49E3-8452-96FD2DED2A94}" srcOrd="0" destOrd="0" presId="urn:microsoft.com/office/officeart/2005/8/layout/radial6"/>
    <dgm:cxn modelId="{E91B5282-1E29-4C07-BD86-CEBF958434FC}" type="presParOf" srcId="{31941DBA-44A5-43E8-97A6-AFFEC797DBC4}" destId="{D3F75CCF-0653-43A5-8215-C52E61E68BEA}" srcOrd="1" destOrd="0" presId="urn:microsoft.com/office/officeart/2005/8/layout/radial6"/>
    <dgm:cxn modelId="{49B0D2F0-92E7-4820-99A5-382FFE8E432A}" type="presParOf" srcId="{31941DBA-44A5-43E8-97A6-AFFEC797DBC4}" destId="{63D65270-070C-47E2-B17D-F7E60BCC8DAD}" srcOrd="2" destOrd="0" presId="urn:microsoft.com/office/officeart/2005/8/layout/radial6"/>
    <dgm:cxn modelId="{A0F3C6E1-67CD-4447-B1CB-D187EFC47106}" type="presParOf" srcId="{31941DBA-44A5-43E8-97A6-AFFEC797DBC4}" destId="{265FC386-55AD-467A-B7C7-BBA7DD08D118}" srcOrd="3" destOrd="0" presId="urn:microsoft.com/office/officeart/2005/8/layout/radial6"/>
    <dgm:cxn modelId="{F8DAB4C8-CCA9-4C74-A44D-C52EA9111032}" type="presParOf" srcId="{31941DBA-44A5-43E8-97A6-AFFEC797DBC4}" destId="{1E0AC257-1216-4809-9C58-8A59AC508677}" srcOrd="4" destOrd="0" presId="urn:microsoft.com/office/officeart/2005/8/layout/radial6"/>
    <dgm:cxn modelId="{29B869FD-2AA0-4814-A0D5-3BE1A2D03756}" type="presParOf" srcId="{31941DBA-44A5-43E8-97A6-AFFEC797DBC4}" destId="{6A17235D-60B2-4CA7-9F37-C34F0BF8A7C4}" srcOrd="5" destOrd="0" presId="urn:microsoft.com/office/officeart/2005/8/layout/radial6"/>
    <dgm:cxn modelId="{5AD64F2C-41D0-43AD-B3F9-1B1D738D2DE1}" type="presParOf" srcId="{31941DBA-44A5-43E8-97A6-AFFEC797DBC4}" destId="{B5B8E4AD-85BB-4315-80AC-B749BACFF4C5}" srcOrd="6" destOrd="0" presId="urn:microsoft.com/office/officeart/2005/8/layout/radial6"/>
    <dgm:cxn modelId="{407075B5-94A5-40ED-A231-BF845176AC00}" type="presParOf" srcId="{31941DBA-44A5-43E8-97A6-AFFEC797DBC4}" destId="{34C6D040-96F2-43D2-9095-FB32926C35E3}" srcOrd="7" destOrd="0" presId="urn:microsoft.com/office/officeart/2005/8/layout/radial6"/>
    <dgm:cxn modelId="{4170B8BA-4526-445F-A738-FB565041CC3F}" type="presParOf" srcId="{31941DBA-44A5-43E8-97A6-AFFEC797DBC4}" destId="{4C695271-28EE-4912-86BF-8F5A06C4928D}" srcOrd="8" destOrd="0" presId="urn:microsoft.com/office/officeart/2005/8/layout/radial6"/>
    <dgm:cxn modelId="{1C5B0344-DB4B-4CEB-8044-635986AC4FD9}" type="presParOf" srcId="{31941DBA-44A5-43E8-97A6-AFFEC797DBC4}" destId="{71595762-29B1-46DD-9F02-B54BFE97C04F}" srcOrd="9" destOrd="0" presId="urn:microsoft.com/office/officeart/2005/8/layout/radial6"/>
    <dgm:cxn modelId="{5CC768C5-6C37-49D6-8659-3928AAD34455}" type="presParOf" srcId="{31941DBA-44A5-43E8-97A6-AFFEC797DBC4}" destId="{BC2978F6-5423-40A5-A2FF-0940792DBDCC}" srcOrd="10" destOrd="0" presId="urn:microsoft.com/office/officeart/2005/8/layout/radial6"/>
    <dgm:cxn modelId="{F631CBC1-1977-40EA-812C-F768D626B5E5}" type="presParOf" srcId="{31941DBA-44A5-43E8-97A6-AFFEC797DBC4}" destId="{A3BF1527-A054-4FDE-A223-24EB92FB151F}" srcOrd="11" destOrd="0" presId="urn:microsoft.com/office/officeart/2005/8/layout/radial6"/>
    <dgm:cxn modelId="{BC56FE84-E0DD-4430-9C9F-D87586F0DA34}" type="presParOf" srcId="{31941DBA-44A5-43E8-97A6-AFFEC797DBC4}" destId="{794C3CC4-62F8-4759-93C5-F3698FAF7621}" srcOrd="12" destOrd="0" presId="urn:microsoft.com/office/officeart/2005/8/layout/radial6"/>
    <dgm:cxn modelId="{6A3DACAE-CD7D-47DE-A51D-569DEFF14F0A}" type="presParOf" srcId="{31941DBA-44A5-43E8-97A6-AFFEC797DBC4}" destId="{E1BFDAAB-3731-441E-AC84-AB12CB7FF181}" srcOrd="13" destOrd="0" presId="urn:microsoft.com/office/officeart/2005/8/layout/radial6"/>
    <dgm:cxn modelId="{01695662-B1EC-443E-A173-4A9EC8E3E8A2}" type="presParOf" srcId="{31941DBA-44A5-43E8-97A6-AFFEC797DBC4}" destId="{4CBC11D1-F66E-4439-9250-756D0253F4A2}" srcOrd="14" destOrd="0" presId="urn:microsoft.com/office/officeart/2005/8/layout/radial6"/>
    <dgm:cxn modelId="{CFB55EF1-D9B0-4186-A3C1-220A880B8377}" type="presParOf" srcId="{31941DBA-44A5-43E8-97A6-AFFEC797DBC4}" destId="{A94ADD82-C916-43F4-8E72-2571AC00FC1F}" srcOrd="15" destOrd="0" presId="urn:microsoft.com/office/officeart/2005/8/layout/radial6"/>
    <dgm:cxn modelId="{5C40DDDF-45CC-46D2-A407-AC44676213A4}" type="presParOf" srcId="{31941DBA-44A5-43E8-97A6-AFFEC797DBC4}" destId="{C3D35C0D-6F58-4042-AF66-7A609109E57A}" srcOrd="16" destOrd="0" presId="urn:microsoft.com/office/officeart/2005/8/layout/radial6"/>
    <dgm:cxn modelId="{CDBFB96C-BD96-4E8C-AE75-EADE54424B25}" type="presParOf" srcId="{31941DBA-44A5-43E8-97A6-AFFEC797DBC4}" destId="{A0E67E8E-2DC4-4D37-9D01-63B9FBF6AF2A}" srcOrd="17" destOrd="0" presId="urn:microsoft.com/office/officeart/2005/8/layout/radial6"/>
    <dgm:cxn modelId="{91870F00-CF64-4151-A594-E1F51D2A2E04}" type="presParOf" srcId="{31941DBA-44A5-43E8-97A6-AFFEC797DBC4}" destId="{7AADF0BA-A628-4608-B158-9B84D82DCF6F}" srcOrd="18" destOrd="0" presId="urn:microsoft.com/office/officeart/2005/8/layout/radial6"/>
    <dgm:cxn modelId="{B6733DB0-5F64-4DD9-BFBB-5473996307AD}" type="presParOf" srcId="{31941DBA-44A5-43E8-97A6-AFFEC797DBC4}" destId="{6652F4CB-B1BD-4503-AACA-5DC969103FD5}" srcOrd="19" destOrd="0" presId="urn:microsoft.com/office/officeart/2005/8/layout/radial6"/>
    <dgm:cxn modelId="{00D81CF4-B527-4CD1-AE55-6178F36461DB}" type="presParOf" srcId="{31941DBA-44A5-43E8-97A6-AFFEC797DBC4}" destId="{97C5F615-BF0D-47D3-886B-4FD9200774BA}" srcOrd="20" destOrd="0" presId="urn:microsoft.com/office/officeart/2005/8/layout/radial6"/>
    <dgm:cxn modelId="{C04B6FA5-CBCF-4A90-BFD9-16174763A532}" type="presParOf" srcId="{31941DBA-44A5-43E8-97A6-AFFEC797DBC4}" destId="{CD70E1EB-9478-4341-85E6-3859BD8DAAA9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6F52B8-64EB-4BF0-901C-31F4616F9B2D}" type="doc">
      <dgm:prSet loTypeId="urn:microsoft.com/office/officeart/2005/8/layout/radial1" loCatId="cycle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3261E094-D95E-4C24-BD4E-2BA6BF9FC8D9}">
      <dgm:prSet phldrT="[文字]" custT="1"/>
      <dgm:spPr>
        <a:solidFill>
          <a:srgbClr val="A13B39"/>
        </a:solidFill>
      </dgm:spPr>
      <dgm:t>
        <a:bodyPr/>
        <a:lstStyle/>
        <a:p>
          <a:r>
            <a: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預備</a:t>
          </a:r>
          <a:endParaRPr lang="en-US" altLang="zh-TW" sz="36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環境</a:t>
          </a:r>
        </a:p>
      </dgm:t>
    </dgm:pt>
    <dgm:pt modelId="{C7F3CEC2-1E82-4FEC-BA05-FA929914A690}" type="parTrans" cxnId="{E1BF9787-798B-421B-95F6-513F88CF8AF4}">
      <dgm:prSet/>
      <dgm:spPr/>
      <dgm:t>
        <a:bodyPr/>
        <a:lstStyle/>
        <a:p>
          <a:endParaRPr lang="zh-TW" altLang="en-US"/>
        </a:p>
      </dgm:t>
    </dgm:pt>
    <dgm:pt modelId="{6E5A19F7-121B-4F69-AD6D-644B2D4FBF07}" type="sibTrans" cxnId="{E1BF9787-798B-421B-95F6-513F88CF8AF4}">
      <dgm:prSet/>
      <dgm:spPr/>
      <dgm:t>
        <a:bodyPr/>
        <a:lstStyle/>
        <a:p>
          <a:endParaRPr lang="zh-TW" altLang="en-US"/>
        </a:p>
      </dgm:t>
    </dgm:pt>
    <dgm:pt modelId="{D21A19A0-2EEA-4E91-9A34-FF6EC07A46F0}">
      <dgm:prSet phldrT="[文字]" custT="1"/>
      <dgm:spPr/>
      <dgm:t>
        <a:bodyPr/>
        <a:lstStyle/>
        <a:p>
          <a:pPr>
            <a:buNone/>
          </a:pPr>
          <a:r>
            <a:rPr lang="zh-TW" altLang="en-US" sz="2800" b="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教室環境動線規劃</a:t>
          </a:r>
          <a:endParaRPr lang="zh-TW" altLang="en-US" sz="28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962A45-14A4-440A-8D51-CAD7A3662553}" type="parTrans" cxnId="{BF623230-E7CA-4B41-91F5-0E8476022F5E}">
      <dgm:prSet/>
      <dgm:spPr/>
      <dgm:t>
        <a:bodyPr/>
        <a:lstStyle/>
        <a:p>
          <a:endParaRPr lang="zh-TW" altLang="en-US"/>
        </a:p>
      </dgm:t>
    </dgm:pt>
    <dgm:pt modelId="{2A3743BB-9D7B-4E26-BA60-38417C487B54}" type="sibTrans" cxnId="{BF623230-E7CA-4B41-91F5-0E8476022F5E}">
      <dgm:prSet/>
      <dgm:spPr/>
      <dgm:t>
        <a:bodyPr/>
        <a:lstStyle/>
        <a:p>
          <a:endParaRPr lang="zh-TW" altLang="en-US"/>
        </a:p>
      </dgm:t>
    </dgm:pt>
    <dgm:pt modelId="{1D4118D6-E216-4176-A2C0-B5887FA303C8}">
      <dgm:prSet phldrT="[文字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800" b="0" kern="1200" dirty="0">
              <a:solidFill>
                <a:prstClr val="blac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出入口</a:t>
          </a:r>
          <a:endParaRPr lang="en-US" altLang="zh-TW" sz="2800" b="0" kern="1200" dirty="0">
            <a:solidFill>
              <a:prstClr val="black"/>
            </a:solidFill>
            <a:effectLst/>
            <a:latin typeface="標楷體" panose="03000509000000000000" pitchFamily="65" charset="-120"/>
            <a:ea typeface="標楷體" panose="03000509000000000000" pitchFamily="65" charset="-12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800" b="0" kern="1200" dirty="0">
              <a:solidFill>
                <a:prstClr val="blac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門閂裝置</a:t>
          </a:r>
          <a:endParaRPr lang="zh-TW" altLang="en-US" sz="2800" b="0" kern="1200" dirty="0">
            <a:solidFill>
              <a:prstClr val="black"/>
            </a:solidFill>
            <a:effectLst/>
            <a:latin typeface="標楷體" panose="03000509000000000000" pitchFamily="65" charset="-120"/>
            <a:ea typeface="標楷體" panose="03000509000000000000" pitchFamily="65" charset="-120"/>
            <a:cs typeface="Arial" panose="020B0604020202020204" pitchFamily="34" charset="0"/>
          </a:endParaRPr>
        </a:p>
      </dgm:t>
    </dgm:pt>
    <dgm:pt modelId="{FDC649F6-1778-439B-ABEA-0E234DABC06F}" type="parTrans" cxnId="{402D228A-18AB-461D-93C9-329A8BB0FA75}">
      <dgm:prSet/>
      <dgm:spPr/>
      <dgm:t>
        <a:bodyPr/>
        <a:lstStyle/>
        <a:p>
          <a:endParaRPr lang="zh-TW" altLang="en-US"/>
        </a:p>
      </dgm:t>
    </dgm:pt>
    <dgm:pt modelId="{5D13AE62-868F-4DA1-B024-F288F695252B}" type="sibTrans" cxnId="{402D228A-18AB-461D-93C9-329A8BB0FA75}">
      <dgm:prSet/>
      <dgm:spPr/>
      <dgm:t>
        <a:bodyPr/>
        <a:lstStyle/>
        <a:p>
          <a:endParaRPr lang="zh-TW" altLang="en-US"/>
        </a:p>
      </dgm:t>
    </dgm:pt>
    <dgm:pt modelId="{A046EDA7-F4E6-4D9F-8C8C-B368BB8D88CD}">
      <dgm:prSet phldrT="[文字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800" b="0" kern="1200" dirty="0">
              <a:solidFill>
                <a:prstClr val="blac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適齡教具</a:t>
          </a:r>
          <a:r>
            <a:rPr lang="zh-TW" altLang="en-US" sz="2800" b="0" kern="1200" dirty="0">
              <a:solidFill>
                <a:prstClr val="blac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多元</a:t>
          </a:r>
          <a:r>
            <a:rPr lang="zh-TW" altLang="zh-TW" sz="2800" b="0" kern="1200" dirty="0">
              <a:solidFill>
                <a:prstClr val="blac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教材</a:t>
          </a:r>
          <a:endParaRPr lang="zh-TW" altLang="en-US" sz="2800" b="0" kern="1200" dirty="0">
            <a:solidFill>
              <a:prstClr val="black"/>
            </a:solidFill>
            <a:effectLst/>
            <a:latin typeface="標楷體" panose="03000509000000000000" pitchFamily="65" charset="-120"/>
            <a:ea typeface="標楷體" panose="03000509000000000000" pitchFamily="65" charset="-120"/>
            <a:cs typeface="Arial" panose="020B0604020202020204" pitchFamily="34" charset="0"/>
          </a:endParaRPr>
        </a:p>
      </dgm:t>
    </dgm:pt>
    <dgm:pt modelId="{1083BCAA-46C2-42CA-9CF4-D423C2E788B9}" type="parTrans" cxnId="{2D5DEA25-BBDE-4259-8975-03FE658DDAFA}">
      <dgm:prSet/>
      <dgm:spPr/>
      <dgm:t>
        <a:bodyPr/>
        <a:lstStyle/>
        <a:p>
          <a:endParaRPr lang="zh-TW" altLang="en-US"/>
        </a:p>
      </dgm:t>
    </dgm:pt>
    <dgm:pt modelId="{8E48D1C6-5579-45B0-ABC3-F95E06FE1FE0}" type="sibTrans" cxnId="{2D5DEA25-BBDE-4259-8975-03FE658DDAFA}">
      <dgm:prSet/>
      <dgm:spPr/>
      <dgm:t>
        <a:bodyPr/>
        <a:lstStyle/>
        <a:p>
          <a:endParaRPr lang="zh-TW" altLang="en-US"/>
        </a:p>
      </dgm:t>
    </dgm:pt>
    <dgm:pt modelId="{3C5A6205-8104-4852-A817-E1A703EC08F4}">
      <dgm:prSet phldrT="[文字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800" b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座位安排</a:t>
          </a:r>
          <a:endParaRPr lang="zh-TW" altLang="en-US" sz="2800" b="0" kern="1200" dirty="0">
            <a:effectLst/>
            <a:latin typeface="標楷體" panose="03000509000000000000" pitchFamily="65" charset="-120"/>
            <a:ea typeface="標楷體" panose="03000509000000000000" pitchFamily="65" charset="-120"/>
            <a:cs typeface="Arial" panose="020B0604020202020204" pitchFamily="34" charset="0"/>
          </a:endParaRPr>
        </a:p>
      </dgm:t>
    </dgm:pt>
    <dgm:pt modelId="{3B3A2ED2-5431-4351-AF4A-2EEE1B857CAB}" type="parTrans" cxnId="{24BBD938-51B5-417E-9A08-DFEE1F06A3CE}">
      <dgm:prSet/>
      <dgm:spPr/>
      <dgm:t>
        <a:bodyPr/>
        <a:lstStyle/>
        <a:p>
          <a:endParaRPr lang="zh-TW" altLang="en-US"/>
        </a:p>
      </dgm:t>
    </dgm:pt>
    <dgm:pt modelId="{A550B605-F2C2-4DB2-B20B-2EFD5254878C}" type="sibTrans" cxnId="{24BBD938-51B5-417E-9A08-DFEE1F06A3CE}">
      <dgm:prSet/>
      <dgm:spPr/>
      <dgm:t>
        <a:bodyPr/>
        <a:lstStyle/>
        <a:p>
          <a:endParaRPr lang="zh-TW" altLang="en-US"/>
        </a:p>
      </dgm:t>
    </dgm:pt>
    <dgm:pt modelId="{CACB6672-B293-48F8-8257-51A54B65746D}" type="pres">
      <dgm:prSet presAssocID="{596F52B8-64EB-4BF0-901C-31F4616F9B2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C30AE5-D234-4F35-80F9-BF6B284AC641}" type="pres">
      <dgm:prSet presAssocID="{3261E094-D95E-4C24-BD4E-2BA6BF9FC8D9}" presName="centerShape" presStyleLbl="node0" presStyleIdx="0" presStyleCnt="1" custScaleX="141132" custScaleY="106172"/>
      <dgm:spPr/>
    </dgm:pt>
    <dgm:pt modelId="{3D37C2E1-738F-45DE-9C50-21DCECD11E24}" type="pres">
      <dgm:prSet presAssocID="{16962A45-14A4-440A-8D51-CAD7A3662553}" presName="Name9" presStyleLbl="parChTrans1D2" presStyleIdx="0" presStyleCnt="4"/>
      <dgm:spPr/>
    </dgm:pt>
    <dgm:pt modelId="{423C8E77-7017-4E27-995D-4357A9E890A3}" type="pres">
      <dgm:prSet presAssocID="{16962A45-14A4-440A-8D51-CAD7A3662553}" presName="connTx" presStyleLbl="parChTrans1D2" presStyleIdx="0" presStyleCnt="4"/>
      <dgm:spPr/>
    </dgm:pt>
    <dgm:pt modelId="{F60D018C-89A0-490A-9266-2ADFB9143A4B}" type="pres">
      <dgm:prSet presAssocID="{D21A19A0-2EEA-4E91-9A34-FF6EC07A46F0}" presName="node" presStyleLbl="node1" presStyleIdx="0" presStyleCnt="4" custScaleX="166517" custScaleY="112976">
        <dgm:presLayoutVars>
          <dgm:bulletEnabled val="1"/>
        </dgm:presLayoutVars>
      </dgm:prSet>
      <dgm:spPr/>
    </dgm:pt>
    <dgm:pt modelId="{E728CFAD-2A72-4B22-AA96-C057A3FF5AA1}" type="pres">
      <dgm:prSet presAssocID="{FDC649F6-1778-439B-ABEA-0E234DABC06F}" presName="Name9" presStyleLbl="parChTrans1D2" presStyleIdx="1" presStyleCnt="4"/>
      <dgm:spPr/>
    </dgm:pt>
    <dgm:pt modelId="{25829ECE-9E1F-44E4-91F0-7FC6F6C15CC2}" type="pres">
      <dgm:prSet presAssocID="{FDC649F6-1778-439B-ABEA-0E234DABC06F}" presName="connTx" presStyleLbl="parChTrans1D2" presStyleIdx="1" presStyleCnt="4"/>
      <dgm:spPr/>
    </dgm:pt>
    <dgm:pt modelId="{4DAD9AA6-E809-4A79-8A02-3E1187CC196C}" type="pres">
      <dgm:prSet presAssocID="{1D4118D6-E216-4176-A2C0-B5887FA303C8}" presName="node" presStyleLbl="node1" presStyleIdx="1" presStyleCnt="4" custScaleX="155324" custScaleY="115243" custRadScaleRad="149413" custRadScaleInc="2442">
        <dgm:presLayoutVars>
          <dgm:bulletEnabled val="1"/>
        </dgm:presLayoutVars>
      </dgm:prSet>
      <dgm:spPr/>
    </dgm:pt>
    <dgm:pt modelId="{416E7259-2397-49EA-8222-8F611ED4A20F}" type="pres">
      <dgm:prSet presAssocID="{1083BCAA-46C2-42CA-9CF4-D423C2E788B9}" presName="Name9" presStyleLbl="parChTrans1D2" presStyleIdx="2" presStyleCnt="4"/>
      <dgm:spPr/>
    </dgm:pt>
    <dgm:pt modelId="{337EF279-916B-4F06-B118-C9ED1A7CF197}" type="pres">
      <dgm:prSet presAssocID="{1083BCAA-46C2-42CA-9CF4-D423C2E788B9}" presName="connTx" presStyleLbl="parChTrans1D2" presStyleIdx="2" presStyleCnt="4"/>
      <dgm:spPr/>
    </dgm:pt>
    <dgm:pt modelId="{09E06E14-4B8E-4802-84C0-C493C9AD8BB2}" type="pres">
      <dgm:prSet presAssocID="{A046EDA7-F4E6-4D9F-8C8C-B368BB8D88CD}" presName="node" presStyleLbl="node1" presStyleIdx="2" presStyleCnt="4" custScaleX="171682" custScaleY="110189">
        <dgm:presLayoutVars>
          <dgm:bulletEnabled val="1"/>
        </dgm:presLayoutVars>
      </dgm:prSet>
      <dgm:spPr/>
    </dgm:pt>
    <dgm:pt modelId="{BF0CD799-271A-482A-B563-6F90FB4E4551}" type="pres">
      <dgm:prSet presAssocID="{3B3A2ED2-5431-4351-AF4A-2EEE1B857CAB}" presName="Name9" presStyleLbl="parChTrans1D2" presStyleIdx="3" presStyleCnt="4"/>
      <dgm:spPr/>
    </dgm:pt>
    <dgm:pt modelId="{AD355914-D067-4DE3-B7BF-813FFDF49DF0}" type="pres">
      <dgm:prSet presAssocID="{3B3A2ED2-5431-4351-AF4A-2EEE1B857CAB}" presName="connTx" presStyleLbl="parChTrans1D2" presStyleIdx="3" presStyleCnt="4"/>
      <dgm:spPr/>
    </dgm:pt>
    <dgm:pt modelId="{53629590-8267-47AA-9D68-0E98D564129A}" type="pres">
      <dgm:prSet presAssocID="{3C5A6205-8104-4852-A817-E1A703EC08F4}" presName="node" presStyleLbl="node1" presStyleIdx="3" presStyleCnt="4" custScaleX="158212" custScaleY="118726" custRadScaleRad="150963" custRadScaleInc="0">
        <dgm:presLayoutVars>
          <dgm:bulletEnabled val="1"/>
        </dgm:presLayoutVars>
      </dgm:prSet>
      <dgm:spPr/>
    </dgm:pt>
  </dgm:ptLst>
  <dgm:cxnLst>
    <dgm:cxn modelId="{046EF200-F798-412C-ABF3-2EECF5AA341F}" type="presOf" srcId="{FDC649F6-1778-439B-ABEA-0E234DABC06F}" destId="{25829ECE-9E1F-44E4-91F0-7FC6F6C15CC2}" srcOrd="1" destOrd="0" presId="urn:microsoft.com/office/officeart/2005/8/layout/radial1"/>
    <dgm:cxn modelId="{26605E0B-5E46-46CB-8154-D2475BE18737}" type="presOf" srcId="{FDC649F6-1778-439B-ABEA-0E234DABC06F}" destId="{E728CFAD-2A72-4B22-AA96-C057A3FF5AA1}" srcOrd="0" destOrd="0" presId="urn:microsoft.com/office/officeart/2005/8/layout/radial1"/>
    <dgm:cxn modelId="{29BCE71B-7536-4CD1-B444-BF604153481D}" type="presOf" srcId="{16962A45-14A4-440A-8D51-CAD7A3662553}" destId="{3D37C2E1-738F-45DE-9C50-21DCECD11E24}" srcOrd="0" destOrd="0" presId="urn:microsoft.com/office/officeart/2005/8/layout/radial1"/>
    <dgm:cxn modelId="{2D5DEA25-BBDE-4259-8975-03FE658DDAFA}" srcId="{3261E094-D95E-4C24-BD4E-2BA6BF9FC8D9}" destId="{A046EDA7-F4E6-4D9F-8C8C-B368BB8D88CD}" srcOrd="2" destOrd="0" parTransId="{1083BCAA-46C2-42CA-9CF4-D423C2E788B9}" sibTransId="{8E48D1C6-5579-45B0-ABC3-F95E06FE1FE0}"/>
    <dgm:cxn modelId="{D121EE2F-E69B-4C99-A094-4EC87B1DB8BF}" type="presOf" srcId="{1D4118D6-E216-4176-A2C0-B5887FA303C8}" destId="{4DAD9AA6-E809-4A79-8A02-3E1187CC196C}" srcOrd="0" destOrd="0" presId="urn:microsoft.com/office/officeart/2005/8/layout/radial1"/>
    <dgm:cxn modelId="{BF623230-E7CA-4B41-91F5-0E8476022F5E}" srcId="{3261E094-D95E-4C24-BD4E-2BA6BF9FC8D9}" destId="{D21A19A0-2EEA-4E91-9A34-FF6EC07A46F0}" srcOrd="0" destOrd="0" parTransId="{16962A45-14A4-440A-8D51-CAD7A3662553}" sibTransId="{2A3743BB-9D7B-4E26-BA60-38417C487B54}"/>
    <dgm:cxn modelId="{24BBD938-51B5-417E-9A08-DFEE1F06A3CE}" srcId="{3261E094-D95E-4C24-BD4E-2BA6BF9FC8D9}" destId="{3C5A6205-8104-4852-A817-E1A703EC08F4}" srcOrd="3" destOrd="0" parTransId="{3B3A2ED2-5431-4351-AF4A-2EEE1B857CAB}" sibTransId="{A550B605-F2C2-4DB2-B20B-2EFD5254878C}"/>
    <dgm:cxn modelId="{79437439-524B-4098-8802-434C786F2BDF}" type="presOf" srcId="{1083BCAA-46C2-42CA-9CF4-D423C2E788B9}" destId="{337EF279-916B-4F06-B118-C9ED1A7CF197}" srcOrd="1" destOrd="0" presId="urn:microsoft.com/office/officeart/2005/8/layout/radial1"/>
    <dgm:cxn modelId="{B81B8443-73CC-4A04-9921-AB845D673367}" type="presOf" srcId="{3261E094-D95E-4C24-BD4E-2BA6BF9FC8D9}" destId="{E8C30AE5-D234-4F35-80F9-BF6B284AC641}" srcOrd="0" destOrd="0" presId="urn:microsoft.com/office/officeart/2005/8/layout/radial1"/>
    <dgm:cxn modelId="{683BDC7E-F220-4D89-9990-5306714F017D}" type="presOf" srcId="{16962A45-14A4-440A-8D51-CAD7A3662553}" destId="{423C8E77-7017-4E27-995D-4357A9E890A3}" srcOrd="1" destOrd="0" presId="urn:microsoft.com/office/officeart/2005/8/layout/radial1"/>
    <dgm:cxn modelId="{AF4F9486-2C2D-46C5-8392-84127F78A0D1}" type="presOf" srcId="{596F52B8-64EB-4BF0-901C-31F4616F9B2D}" destId="{CACB6672-B293-48F8-8257-51A54B65746D}" srcOrd="0" destOrd="0" presId="urn:microsoft.com/office/officeart/2005/8/layout/radial1"/>
    <dgm:cxn modelId="{E1BF9787-798B-421B-95F6-513F88CF8AF4}" srcId="{596F52B8-64EB-4BF0-901C-31F4616F9B2D}" destId="{3261E094-D95E-4C24-BD4E-2BA6BF9FC8D9}" srcOrd="0" destOrd="0" parTransId="{C7F3CEC2-1E82-4FEC-BA05-FA929914A690}" sibTransId="{6E5A19F7-121B-4F69-AD6D-644B2D4FBF07}"/>
    <dgm:cxn modelId="{402D228A-18AB-461D-93C9-329A8BB0FA75}" srcId="{3261E094-D95E-4C24-BD4E-2BA6BF9FC8D9}" destId="{1D4118D6-E216-4176-A2C0-B5887FA303C8}" srcOrd="1" destOrd="0" parTransId="{FDC649F6-1778-439B-ABEA-0E234DABC06F}" sibTransId="{5D13AE62-868F-4DA1-B024-F288F695252B}"/>
    <dgm:cxn modelId="{2A20719C-E8CB-41EF-9232-9F336F5A45AE}" type="presOf" srcId="{1083BCAA-46C2-42CA-9CF4-D423C2E788B9}" destId="{416E7259-2397-49EA-8222-8F611ED4A20F}" srcOrd="0" destOrd="0" presId="urn:microsoft.com/office/officeart/2005/8/layout/radial1"/>
    <dgm:cxn modelId="{D16D5C9F-7E2F-4FFA-9072-06B9059A46C0}" type="presOf" srcId="{D21A19A0-2EEA-4E91-9A34-FF6EC07A46F0}" destId="{F60D018C-89A0-490A-9266-2ADFB9143A4B}" srcOrd="0" destOrd="0" presId="urn:microsoft.com/office/officeart/2005/8/layout/radial1"/>
    <dgm:cxn modelId="{3BC231B3-D17C-42B5-9218-2C5A200BE64C}" type="presOf" srcId="{A046EDA7-F4E6-4D9F-8C8C-B368BB8D88CD}" destId="{09E06E14-4B8E-4802-84C0-C493C9AD8BB2}" srcOrd="0" destOrd="0" presId="urn:microsoft.com/office/officeart/2005/8/layout/radial1"/>
    <dgm:cxn modelId="{735D34EA-41B9-4DBF-9E98-032F1B02B490}" type="presOf" srcId="{3B3A2ED2-5431-4351-AF4A-2EEE1B857CAB}" destId="{BF0CD799-271A-482A-B563-6F90FB4E4551}" srcOrd="0" destOrd="0" presId="urn:microsoft.com/office/officeart/2005/8/layout/radial1"/>
    <dgm:cxn modelId="{CD989EEF-3B75-4998-8C54-E534F8380881}" type="presOf" srcId="{3C5A6205-8104-4852-A817-E1A703EC08F4}" destId="{53629590-8267-47AA-9D68-0E98D564129A}" srcOrd="0" destOrd="0" presId="urn:microsoft.com/office/officeart/2005/8/layout/radial1"/>
    <dgm:cxn modelId="{38C0E5F9-BE04-4F14-84D0-41A1BF3F7D5A}" type="presOf" srcId="{3B3A2ED2-5431-4351-AF4A-2EEE1B857CAB}" destId="{AD355914-D067-4DE3-B7BF-813FFDF49DF0}" srcOrd="1" destOrd="0" presId="urn:microsoft.com/office/officeart/2005/8/layout/radial1"/>
    <dgm:cxn modelId="{CB18FF65-E3FF-4403-A52A-558481169B5D}" type="presParOf" srcId="{CACB6672-B293-48F8-8257-51A54B65746D}" destId="{E8C30AE5-D234-4F35-80F9-BF6B284AC641}" srcOrd="0" destOrd="0" presId="urn:microsoft.com/office/officeart/2005/8/layout/radial1"/>
    <dgm:cxn modelId="{F9D32AAD-8BAE-48C7-B5BF-45E7D1AD0864}" type="presParOf" srcId="{CACB6672-B293-48F8-8257-51A54B65746D}" destId="{3D37C2E1-738F-45DE-9C50-21DCECD11E24}" srcOrd="1" destOrd="0" presId="urn:microsoft.com/office/officeart/2005/8/layout/radial1"/>
    <dgm:cxn modelId="{26006F73-120C-4645-AA24-1F33D78EACC0}" type="presParOf" srcId="{3D37C2E1-738F-45DE-9C50-21DCECD11E24}" destId="{423C8E77-7017-4E27-995D-4357A9E890A3}" srcOrd="0" destOrd="0" presId="urn:microsoft.com/office/officeart/2005/8/layout/radial1"/>
    <dgm:cxn modelId="{AEEB300D-7D80-4A1D-8592-5260813830B3}" type="presParOf" srcId="{CACB6672-B293-48F8-8257-51A54B65746D}" destId="{F60D018C-89A0-490A-9266-2ADFB9143A4B}" srcOrd="2" destOrd="0" presId="urn:microsoft.com/office/officeart/2005/8/layout/radial1"/>
    <dgm:cxn modelId="{6289CB0D-4D16-4F21-8254-B22D8AA09FF8}" type="presParOf" srcId="{CACB6672-B293-48F8-8257-51A54B65746D}" destId="{E728CFAD-2A72-4B22-AA96-C057A3FF5AA1}" srcOrd="3" destOrd="0" presId="urn:microsoft.com/office/officeart/2005/8/layout/radial1"/>
    <dgm:cxn modelId="{E14EA343-7876-49E7-926B-7A0EC17076EB}" type="presParOf" srcId="{E728CFAD-2A72-4B22-AA96-C057A3FF5AA1}" destId="{25829ECE-9E1F-44E4-91F0-7FC6F6C15CC2}" srcOrd="0" destOrd="0" presId="urn:microsoft.com/office/officeart/2005/8/layout/radial1"/>
    <dgm:cxn modelId="{1E42309B-C3EE-4B33-97EF-F986D9412323}" type="presParOf" srcId="{CACB6672-B293-48F8-8257-51A54B65746D}" destId="{4DAD9AA6-E809-4A79-8A02-3E1187CC196C}" srcOrd="4" destOrd="0" presId="urn:microsoft.com/office/officeart/2005/8/layout/radial1"/>
    <dgm:cxn modelId="{16DCAAEC-C1FC-4E21-AE34-2AD85B2B695C}" type="presParOf" srcId="{CACB6672-B293-48F8-8257-51A54B65746D}" destId="{416E7259-2397-49EA-8222-8F611ED4A20F}" srcOrd="5" destOrd="0" presId="urn:microsoft.com/office/officeart/2005/8/layout/radial1"/>
    <dgm:cxn modelId="{E4158114-1228-4D61-9F82-FD957A701A59}" type="presParOf" srcId="{416E7259-2397-49EA-8222-8F611ED4A20F}" destId="{337EF279-916B-4F06-B118-C9ED1A7CF197}" srcOrd="0" destOrd="0" presId="urn:microsoft.com/office/officeart/2005/8/layout/radial1"/>
    <dgm:cxn modelId="{78390051-2DFE-4EFC-99DF-F750774F86F8}" type="presParOf" srcId="{CACB6672-B293-48F8-8257-51A54B65746D}" destId="{09E06E14-4B8E-4802-84C0-C493C9AD8BB2}" srcOrd="6" destOrd="0" presId="urn:microsoft.com/office/officeart/2005/8/layout/radial1"/>
    <dgm:cxn modelId="{F942CA99-6732-4442-BE95-2E0EF8E62DAD}" type="presParOf" srcId="{CACB6672-B293-48F8-8257-51A54B65746D}" destId="{BF0CD799-271A-482A-B563-6F90FB4E4551}" srcOrd="7" destOrd="0" presId="urn:microsoft.com/office/officeart/2005/8/layout/radial1"/>
    <dgm:cxn modelId="{8F655D9A-7F87-4491-88B5-964C7075C96C}" type="presParOf" srcId="{BF0CD799-271A-482A-B563-6F90FB4E4551}" destId="{AD355914-D067-4DE3-B7BF-813FFDF49DF0}" srcOrd="0" destOrd="0" presId="urn:microsoft.com/office/officeart/2005/8/layout/radial1"/>
    <dgm:cxn modelId="{2FD28C83-DC28-46E3-BE4E-C65B36AE3BEB}" type="presParOf" srcId="{CACB6672-B293-48F8-8257-51A54B65746D}" destId="{53629590-8267-47AA-9D68-0E98D564129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D412CB-2CBA-40ED-AA35-F8C4800EFF49}" type="doc">
      <dgm:prSet loTypeId="urn:microsoft.com/office/officeart/2005/8/layout/hierarchy2" loCatId="hierarchy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zh-TW" altLang="en-US"/>
        </a:p>
      </dgm:t>
    </dgm:pt>
    <dgm:pt modelId="{B91C20F5-CBF1-424B-BA32-8B1024C71B5F}">
      <dgm:prSet phldrT="[文字]" custT="1"/>
      <dgm:spPr>
        <a:noFill/>
      </dgm:spPr>
      <dgm:t>
        <a:bodyPr/>
        <a:lstStyle/>
        <a:p>
          <a:r>
            <a: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rPr>
            <a:t>成果</a:t>
          </a:r>
        </a:p>
      </dgm:t>
    </dgm:pt>
    <dgm:pt modelId="{BDB62C25-5374-4BC5-81E1-B88607E20BD4}" type="parTrans" cxnId="{E7A23A24-E903-4EFE-A602-0E4A6193DE8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8F3AF5-E159-4B7E-A471-370462914D49}" type="sibTrans" cxnId="{E7A23A24-E903-4EFE-A602-0E4A6193DE8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A0C74E-28B3-40C9-A196-D512E17B779B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4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家庭</a:t>
          </a:r>
          <a:endParaRPr lang="zh-TW" altLang="en-US" sz="4000" b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A6FB17-DAEB-4B9C-AC48-0F941F17E706}" type="parTrans" cxnId="{03CD0457-DDBE-48B6-93BF-107C5F147CB9}">
      <dgm:prSet custT="1"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C48D2D-29F8-461D-801D-0AA7BB0955F2}" type="sibTrans" cxnId="{03CD0457-DDBE-48B6-93BF-107C5F147CB9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5A6680-2139-4359-AE0D-FB0C9204EB20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>
            <a:buNone/>
          </a:pP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●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家長放心</a:t>
          </a:r>
          <a:endParaRPr lang="zh-TW" altLang="en-US" sz="2400" dirty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buNone/>
          </a:pP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●</a:t>
          </a:r>
          <a:r>
            <a:rPr lang="zh-TW" altLang="en-US" sz="24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知道一些幫助孩子的教養方法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97EE52-50F1-4210-8F21-DC8C0FF7F2F6}" type="parTrans" cxnId="{75F9C48C-F434-4BB6-83EF-7711F155FEFC}">
      <dgm:prSet custT="1"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7A562D-D5D8-4918-8875-F9FA5F39EB67}" type="sibTrans" cxnId="{75F9C48C-F434-4BB6-83EF-7711F155FEF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8FD0D9-8913-45D9-9239-1AF668A6726E}">
      <dgm:prSet phldrT="[文字]" custT="1"/>
      <dgm:spPr>
        <a:solidFill>
          <a:srgbClr val="A8FAA8"/>
        </a:solidFill>
      </dgm:spPr>
      <dgm:t>
        <a:bodyPr/>
        <a:lstStyle/>
        <a:p>
          <a:r>
            <a:rPr lang="zh-TW" altLang="en-US" sz="4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幼兒</a:t>
          </a:r>
          <a:endParaRPr lang="zh-TW" altLang="en-US" sz="4000" b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798D90F-141B-4B90-AD1D-606A1B9494B6}" type="parTrans" cxnId="{1E66D7DB-4DC7-4EB7-9365-0A482D756403}">
      <dgm:prSet custT="1"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C1D288-BE99-4D62-BB32-76316CB1A7F2}" type="sibTrans" cxnId="{1E66D7DB-4DC7-4EB7-9365-0A482D75640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C82085-125A-4EC0-A783-A2F3FB10A50A}">
      <dgm:prSet phldrT="[文字]" custT="1"/>
      <dgm:spPr>
        <a:solidFill>
          <a:srgbClr val="A8FAA8"/>
        </a:solidFill>
      </dgm:spPr>
      <dgm:t>
        <a:bodyPr/>
        <a:lstStyle/>
        <a:p>
          <a:pPr algn="l">
            <a:buNone/>
          </a:pP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●</a:t>
          </a:r>
          <a:r>
            <a:rPr lang="zh-TW" altLang="en-US" sz="24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參與暑期班增進人際互動</a:t>
          </a:r>
          <a:endParaRPr lang="zh-TW" altLang="en-US" sz="2400" dirty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buNone/>
          </a:pP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●</a:t>
          </a:r>
          <a:r>
            <a:rPr lang="zh-TW" altLang="en-US" sz="24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幼兒適應新環境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281C03-9708-49C1-B0E4-46D7AFF7C3C9}" type="parTrans" cxnId="{CAB22FDF-08C5-41E1-8F52-BD16B7C7D15C}">
      <dgm:prSet custT="1"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D30FE8-3E7B-48B6-AB3C-26CC3814582F}" type="sibTrans" cxnId="{CAB22FDF-08C5-41E1-8F52-BD16B7C7D15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8E3DFB-1040-47D2-A5AE-2CEDCEDA2DC7}">
      <dgm:prSet phldrT="[文字]" custT="1"/>
      <dgm:spPr>
        <a:solidFill>
          <a:srgbClr val="B1CEFD"/>
        </a:solidFill>
      </dgm:spPr>
      <dgm:t>
        <a:bodyPr/>
        <a:lstStyle/>
        <a:p>
          <a:r>
            <a:rPr lang="zh-TW" altLang="en-US" sz="400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老師</a:t>
          </a:r>
          <a:endParaRPr lang="zh-TW" altLang="en-US" sz="4000" b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242532-8038-4AA8-9A03-A6AD2C98221E}" type="parTrans" cxnId="{FA3EFF7F-4F7E-47AF-8D6C-3EC21A538307}">
      <dgm:prSet custT="1"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1E5DE7-6149-49D8-A335-9123014C0D1F}" type="sibTrans" cxnId="{FA3EFF7F-4F7E-47AF-8D6C-3EC21A538307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424EBB-4C84-48AA-8BFC-815FDEA47A78}">
      <dgm:prSet custT="1"/>
      <dgm:spPr>
        <a:solidFill>
          <a:srgbClr val="B1CEFD"/>
        </a:solidFill>
      </dgm:spPr>
      <dgm:t>
        <a:bodyPr/>
        <a:lstStyle/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●親師關係良好</a:t>
          </a:r>
        </a:p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●更全面的認識孩子</a:t>
          </a:r>
        </a:p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●老師改變心境</a:t>
          </a:r>
          <a:r>
            <a:rPr lang="en-US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釋放焦慮</a:t>
          </a:r>
        </a:p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●汲取復健技巧融入教學 </a:t>
          </a:r>
        </a:p>
      </dgm:t>
    </dgm:pt>
    <dgm:pt modelId="{996DD647-DB07-4365-A13B-76D210DB22EB}" type="parTrans" cxnId="{34EDD474-754D-405D-8BA4-8B9BCD565208}">
      <dgm:prSet/>
      <dgm:spPr/>
      <dgm:t>
        <a:bodyPr/>
        <a:lstStyle/>
        <a:p>
          <a:endParaRPr lang="zh-TW" altLang="en-US"/>
        </a:p>
      </dgm:t>
    </dgm:pt>
    <dgm:pt modelId="{0D3C403D-1063-4851-BD44-4526DF354CDC}" type="sibTrans" cxnId="{34EDD474-754D-405D-8BA4-8B9BCD565208}">
      <dgm:prSet/>
      <dgm:spPr/>
      <dgm:t>
        <a:bodyPr/>
        <a:lstStyle/>
        <a:p>
          <a:endParaRPr lang="zh-TW" altLang="en-US"/>
        </a:p>
      </dgm:t>
    </dgm:pt>
    <dgm:pt modelId="{FC2C88B8-A402-434C-BEFA-4A5AB75F7298}" type="pres">
      <dgm:prSet presAssocID="{9FD412CB-2CBA-40ED-AA35-F8C4800EFF4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A4AAD99-4274-453A-AAEB-BBABB470E796}" type="pres">
      <dgm:prSet presAssocID="{B91C20F5-CBF1-424B-BA32-8B1024C71B5F}" presName="root1" presStyleCnt="0"/>
      <dgm:spPr/>
    </dgm:pt>
    <dgm:pt modelId="{0E93AD93-0C62-4756-9A05-E9EC562D4A3A}" type="pres">
      <dgm:prSet presAssocID="{B91C20F5-CBF1-424B-BA32-8B1024C71B5F}" presName="LevelOneTextNode" presStyleLbl="node0" presStyleIdx="0" presStyleCnt="1" custScaleX="48488" custLinFactNeighborX="5083" custLinFactNeighborY="19354">
        <dgm:presLayoutVars>
          <dgm:chPref val="3"/>
        </dgm:presLayoutVars>
      </dgm:prSet>
      <dgm:spPr/>
    </dgm:pt>
    <dgm:pt modelId="{D4969CD5-8F7A-4249-8AA8-B9E65E068DB2}" type="pres">
      <dgm:prSet presAssocID="{B91C20F5-CBF1-424B-BA32-8B1024C71B5F}" presName="level2hierChild" presStyleCnt="0"/>
      <dgm:spPr/>
    </dgm:pt>
    <dgm:pt modelId="{D19FA811-1A2E-41FF-BE40-0A7E9E5B2A91}" type="pres">
      <dgm:prSet presAssocID="{C2A6FB17-DAEB-4B9C-AC48-0F941F17E706}" presName="conn2-1" presStyleLbl="parChTrans1D2" presStyleIdx="0" presStyleCnt="3"/>
      <dgm:spPr/>
    </dgm:pt>
    <dgm:pt modelId="{0C20CF7A-8806-4DFA-B102-617DC42C4DB7}" type="pres">
      <dgm:prSet presAssocID="{C2A6FB17-DAEB-4B9C-AC48-0F941F17E706}" presName="connTx" presStyleLbl="parChTrans1D2" presStyleIdx="0" presStyleCnt="3"/>
      <dgm:spPr/>
    </dgm:pt>
    <dgm:pt modelId="{A64044E8-82EE-4501-A24E-4D5DF6B049F4}" type="pres">
      <dgm:prSet presAssocID="{8BA0C74E-28B3-40C9-A196-D512E17B779B}" presName="root2" presStyleCnt="0"/>
      <dgm:spPr/>
    </dgm:pt>
    <dgm:pt modelId="{CF9A5717-2D64-4A89-9BDE-EA3D5478EF07}" type="pres">
      <dgm:prSet presAssocID="{8BA0C74E-28B3-40C9-A196-D512E17B779B}" presName="LevelTwoTextNode" presStyleLbl="node2" presStyleIdx="0" presStyleCnt="3" custScaleX="51512" custLinFactNeighborX="223" custLinFactNeighborY="12084">
        <dgm:presLayoutVars>
          <dgm:chPref val="3"/>
        </dgm:presLayoutVars>
      </dgm:prSet>
      <dgm:spPr/>
    </dgm:pt>
    <dgm:pt modelId="{C0EC97FD-64C2-40F8-B17A-6728715CC3CC}" type="pres">
      <dgm:prSet presAssocID="{8BA0C74E-28B3-40C9-A196-D512E17B779B}" presName="level3hierChild" presStyleCnt="0"/>
      <dgm:spPr/>
    </dgm:pt>
    <dgm:pt modelId="{550A0FFD-FE03-4DCC-92E5-6B6970C72406}" type="pres">
      <dgm:prSet presAssocID="{0D97EE52-50F1-4210-8F21-DC8C0FF7F2F6}" presName="conn2-1" presStyleLbl="parChTrans1D3" presStyleIdx="0" presStyleCnt="3"/>
      <dgm:spPr/>
    </dgm:pt>
    <dgm:pt modelId="{BA6B38F5-D3DF-44C2-A1B3-B2D8E5D2E5F1}" type="pres">
      <dgm:prSet presAssocID="{0D97EE52-50F1-4210-8F21-DC8C0FF7F2F6}" presName="connTx" presStyleLbl="parChTrans1D3" presStyleIdx="0" presStyleCnt="3"/>
      <dgm:spPr/>
    </dgm:pt>
    <dgm:pt modelId="{0C659995-B755-47D4-8359-B90265C67FA9}" type="pres">
      <dgm:prSet presAssocID="{435A6680-2139-4359-AE0D-FB0C9204EB20}" presName="root2" presStyleCnt="0"/>
      <dgm:spPr/>
    </dgm:pt>
    <dgm:pt modelId="{4F6B9286-73FC-4755-9A93-2003229CBFF9}" type="pres">
      <dgm:prSet presAssocID="{435A6680-2139-4359-AE0D-FB0C9204EB20}" presName="LevelTwoTextNode" presStyleLbl="node3" presStyleIdx="0" presStyleCnt="3" custScaleX="188663" custLinFactNeighborX="-856" custLinFactNeighborY="14740">
        <dgm:presLayoutVars>
          <dgm:chPref val="3"/>
        </dgm:presLayoutVars>
      </dgm:prSet>
      <dgm:spPr/>
    </dgm:pt>
    <dgm:pt modelId="{41FDE713-1415-42C7-AA86-69AD34D7E9B1}" type="pres">
      <dgm:prSet presAssocID="{435A6680-2139-4359-AE0D-FB0C9204EB20}" presName="level3hierChild" presStyleCnt="0"/>
      <dgm:spPr/>
    </dgm:pt>
    <dgm:pt modelId="{ED65F5AB-B751-4C81-93F6-5357AC36CB74}" type="pres">
      <dgm:prSet presAssocID="{5798D90F-141B-4B90-AD1D-606A1B9494B6}" presName="conn2-1" presStyleLbl="parChTrans1D2" presStyleIdx="1" presStyleCnt="3"/>
      <dgm:spPr/>
    </dgm:pt>
    <dgm:pt modelId="{FD7A45BB-6EEE-46C2-A427-1D66B9A56B14}" type="pres">
      <dgm:prSet presAssocID="{5798D90F-141B-4B90-AD1D-606A1B9494B6}" presName="connTx" presStyleLbl="parChTrans1D2" presStyleIdx="1" presStyleCnt="3"/>
      <dgm:spPr/>
    </dgm:pt>
    <dgm:pt modelId="{0B237E37-463A-474D-BB8F-5156070CB557}" type="pres">
      <dgm:prSet presAssocID="{9B8FD0D9-8913-45D9-9239-1AF668A6726E}" presName="root2" presStyleCnt="0"/>
      <dgm:spPr/>
    </dgm:pt>
    <dgm:pt modelId="{DE1CC4BE-320B-4D07-BB6B-36271017977D}" type="pres">
      <dgm:prSet presAssocID="{9B8FD0D9-8913-45D9-9239-1AF668A6726E}" presName="LevelTwoTextNode" presStyleLbl="node2" presStyleIdx="1" presStyleCnt="3" custScaleX="51512" custLinFactNeighborX="223" custLinFactNeighborY="39678">
        <dgm:presLayoutVars>
          <dgm:chPref val="3"/>
        </dgm:presLayoutVars>
      </dgm:prSet>
      <dgm:spPr/>
    </dgm:pt>
    <dgm:pt modelId="{792349A8-6F1A-4008-9335-5BCD6C10AE8D}" type="pres">
      <dgm:prSet presAssocID="{9B8FD0D9-8913-45D9-9239-1AF668A6726E}" presName="level3hierChild" presStyleCnt="0"/>
      <dgm:spPr/>
    </dgm:pt>
    <dgm:pt modelId="{F1B6AD93-6712-4FF3-9E8E-42B533E22C2D}" type="pres">
      <dgm:prSet presAssocID="{77281C03-9708-49C1-B0E4-46D7AFF7C3C9}" presName="conn2-1" presStyleLbl="parChTrans1D3" presStyleIdx="1" presStyleCnt="3"/>
      <dgm:spPr/>
    </dgm:pt>
    <dgm:pt modelId="{5180C6E2-345A-4926-9B34-69E987D3831B}" type="pres">
      <dgm:prSet presAssocID="{77281C03-9708-49C1-B0E4-46D7AFF7C3C9}" presName="connTx" presStyleLbl="parChTrans1D3" presStyleIdx="1" presStyleCnt="3"/>
      <dgm:spPr/>
    </dgm:pt>
    <dgm:pt modelId="{5D1405E8-C2CC-4613-BE24-73058F02C4AA}" type="pres">
      <dgm:prSet presAssocID="{F0C82085-125A-4EC0-A783-A2F3FB10A50A}" presName="root2" presStyleCnt="0"/>
      <dgm:spPr/>
    </dgm:pt>
    <dgm:pt modelId="{E84D8BD0-74E6-44B2-ACA9-7A833826A5F6}" type="pres">
      <dgm:prSet presAssocID="{F0C82085-125A-4EC0-A783-A2F3FB10A50A}" presName="LevelTwoTextNode" presStyleLbl="node3" presStyleIdx="1" presStyleCnt="3" custScaleX="187659" custLinFactNeighborX="-1588" custLinFactNeighborY="23680">
        <dgm:presLayoutVars>
          <dgm:chPref val="3"/>
        </dgm:presLayoutVars>
      </dgm:prSet>
      <dgm:spPr/>
    </dgm:pt>
    <dgm:pt modelId="{C6127F2F-27D8-4F50-B5DF-86C39C540B4E}" type="pres">
      <dgm:prSet presAssocID="{F0C82085-125A-4EC0-A783-A2F3FB10A50A}" presName="level3hierChild" presStyleCnt="0"/>
      <dgm:spPr/>
    </dgm:pt>
    <dgm:pt modelId="{45907991-4BEF-430B-A507-EEA421B5808F}" type="pres">
      <dgm:prSet presAssocID="{2B242532-8038-4AA8-9A03-A6AD2C98221E}" presName="conn2-1" presStyleLbl="parChTrans1D2" presStyleIdx="2" presStyleCnt="3"/>
      <dgm:spPr/>
    </dgm:pt>
    <dgm:pt modelId="{D9964C73-EB07-47D5-8050-238AB6020A8F}" type="pres">
      <dgm:prSet presAssocID="{2B242532-8038-4AA8-9A03-A6AD2C98221E}" presName="connTx" presStyleLbl="parChTrans1D2" presStyleIdx="2" presStyleCnt="3"/>
      <dgm:spPr/>
    </dgm:pt>
    <dgm:pt modelId="{56107D7C-4E4A-4FFF-8C3F-406A9D97E23F}" type="pres">
      <dgm:prSet presAssocID="{398E3DFB-1040-47D2-A5AE-2CEDCEDA2DC7}" presName="root2" presStyleCnt="0"/>
      <dgm:spPr/>
    </dgm:pt>
    <dgm:pt modelId="{074C3F42-AE3A-47DF-8CCD-569A264BC0BC}" type="pres">
      <dgm:prSet presAssocID="{398E3DFB-1040-47D2-A5AE-2CEDCEDA2DC7}" presName="LevelTwoTextNode" presStyleLbl="node2" presStyleIdx="2" presStyleCnt="3" custScaleX="48937" custLinFactNeighborX="3028" custLinFactNeighborY="37380">
        <dgm:presLayoutVars>
          <dgm:chPref val="3"/>
        </dgm:presLayoutVars>
      </dgm:prSet>
      <dgm:spPr/>
    </dgm:pt>
    <dgm:pt modelId="{79ADB3C1-DDCF-41C0-B808-A3EFE3AEDC76}" type="pres">
      <dgm:prSet presAssocID="{398E3DFB-1040-47D2-A5AE-2CEDCEDA2DC7}" presName="level3hierChild" presStyleCnt="0"/>
      <dgm:spPr/>
    </dgm:pt>
    <dgm:pt modelId="{7D693FDE-179D-4269-82B1-75D70B7E6B29}" type="pres">
      <dgm:prSet presAssocID="{996DD647-DB07-4365-A13B-76D210DB22EB}" presName="conn2-1" presStyleLbl="parChTrans1D3" presStyleIdx="2" presStyleCnt="3"/>
      <dgm:spPr/>
    </dgm:pt>
    <dgm:pt modelId="{1A2D6FE2-AB08-4195-9523-0733D4EAF7DA}" type="pres">
      <dgm:prSet presAssocID="{996DD647-DB07-4365-A13B-76D210DB22EB}" presName="connTx" presStyleLbl="parChTrans1D3" presStyleIdx="2" presStyleCnt="3"/>
      <dgm:spPr/>
    </dgm:pt>
    <dgm:pt modelId="{ADD4BA47-A52C-4A6A-8DF8-5DA7DC077C0F}" type="pres">
      <dgm:prSet presAssocID="{43424EBB-4C84-48AA-8BFC-815FDEA47A78}" presName="root2" presStyleCnt="0"/>
      <dgm:spPr/>
    </dgm:pt>
    <dgm:pt modelId="{730AC561-A9C5-4C2E-8721-EF1E8BFD0FC6}" type="pres">
      <dgm:prSet presAssocID="{43424EBB-4C84-48AA-8BFC-815FDEA47A78}" presName="LevelTwoTextNode" presStyleLbl="node3" presStyleIdx="2" presStyleCnt="3" custScaleX="185213" custScaleY="181295" custLinFactNeighborX="2829" custLinFactNeighborY="25628">
        <dgm:presLayoutVars>
          <dgm:chPref val="3"/>
        </dgm:presLayoutVars>
      </dgm:prSet>
      <dgm:spPr/>
    </dgm:pt>
    <dgm:pt modelId="{458C6A41-503B-4B08-B101-FFB81A552120}" type="pres">
      <dgm:prSet presAssocID="{43424EBB-4C84-48AA-8BFC-815FDEA47A78}" presName="level3hierChild" presStyleCnt="0"/>
      <dgm:spPr/>
    </dgm:pt>
  </dgm:ptLst>
  <dgm:cxnLst>
    <dgm:cxn modelId="{64DDAE09-1B1A-436F-9A4D-86FD35C9FCC2}" type="presOf" srcId="{435A6680-2139-4359-AE0D-FB0C9204EB20}" destId="{4F6B9286-73FC-4755-9A93-2003229CBFF9}" srcOrd="0" destOrd="0" presId="urn:microsoft.com/office/officeart/2005/8/layout/hierarchy2"/>
    <dgm:cxn modelId="{348DDD12-BE85-4E91-8556-728E743705E4}" type="presOf" srcId="{C2A6FB17-DAEB-4B9C-AC48-0F941F17E706}" destId="{D19FA811-1A2E-41FF-BE40-0A7E9E5B2A91}" srcOrd="0" destOrd="0" presId="urn:microsoft.com/office/officeart/2005/8/layout/hierarchy2"/>
    <dgm:cxn modelId="{93E2FC1D-A2F8-4CB6-B792-2F310F98DF13}" type="presOf" srcId="{5798D90F-141B-4B90-AD1D-606A1B9494B6}" destId="{FD7A45BB-6EEE-46C2-A427-1D66B9A56B14}" srcOrd="1" destOrd="0" presId="urn:microsoft.com/office/officeart/2005/8/layout/hierarchy2"/>
    <dgm:cxn modelId="{E7A23A24-E903-4EFE-A602-0E4A6193DE8B}" srcId="{9FD412CB-2CBA-40ED-AA35-F8C4800EFF49}" destId="{B91C20F5-CBF1-424B-BA32-8B1024C71B5F}" srcOrd="0" destOrd="0" parTransId="{BDB62C25-5374-4BC5-81E1-B88607E20BD4}" sibTransId="{5D8F3AF5-E159-4B7E-A471-370462914D49}"/>
    <dgm:cxn modelId="{83F02A2B-57A2-4D13-8355-87C8A686DC23}" type="presOf" srcId="{77281C03-9708-49C1-B0E4-46D7AFF7C3C9}" destId="{F1B6AD93-6712-4FF3-9E8E-42B533E22C2D}" srcOrd="0" destOrd="0" presId="urn:microsoft.com/office/officeart/2005/8/layout/hierarchy2"/>
    <dgm:cxn modelId="{78D89660-0D25-4D10-93A7-34BC40488093}" type="presOf" srcId="{0D97EE52-50F1-4210-8F21-DC8C0FF7F2F6}" destId="{BA6B38F5-D3DF-44C2-A1B3-B2D8E5D2E5F1}" srcOrd="1" destOrd="0" presId="urn:microsoft.com/office/officeart/2005/8/layout/hierarchy2"/>
    <dgm:cxn modelId="{EE17AF4F-7353-4067-B461-4182619B1EE0}" type="presOf" srcId="{77281C03-9708-49C1-B0E4-46D7AFF7C3C9}" destId="{5180C6E2-345A-4926-9B34-69E987D3831B}" srcOrd="1" destOrd="0" presId="urn:microsoft.com/office/officeart/2005/8/layout/hierarchy2"/>
    <dgm:cxn modelId="{9E663870-4466-4635-98E3-9F17139ED51B}" type="presOf" srcId="{C2A6FB17-DAEB-4B9C-AC48-0F941F17E706}" destId="{0C20CF7A-8806-4DFA-B102-617DC42C4DB7}" srcOrd="1" destOrd="0" presId="urn:microsoft.com/office/officeart/2005/8/layout/hierarchy2"/>
    <dgm:cxn modelId="{1E947072-CE84-478D-9B2C-C7C33F6DB014}" type="presOf" srcId="{0D97EE52-50F1-4210-8F21-DC8C0FF7F2F6}" destId="{550A0FFD-FE03-4DCC-92E5-6B6970C72406}" srcOrd="0" destOrd="0" presId="urn:microsoft.com/office/officeart/2005/8/layout/hierarchy2"/>
    <dgm:cxn modelId="{35525474-8F67-4808-81D7-15455A6BD8EA}" type="presOf" srcId="{B91C20F5-CBF1-424B-BA32-8B1024C71B5F}" destId="{0E93AD93-0C62-4756-9A05-E9EC562D4A3A}" srcOrd="0" destOrd="0" presId="urn:microsoft.com/office/officeart/2005/8/layout/hierarchy2"/>
    <dgm:cxn modelId="{34EDD474-754D-405D-8BA4-8B9BCD565208}" srcId="{398E3DFB-1040-47D2-A5AE-2CEDCEDA2DC7}" destId="{43424EBB-4C84-48AA-8BFC-815FDEA47A78}" srcOrd="0" destOrd="0" parTransId="{996DD647-DB07-4365-A13B-76D210DB22EB}" sibTransId="{0D3C403D-1063-4851-BD44-4526DF354CDC}"/>
    <dgm:cxn modelId="{E9BB5875-DB17-40B7-8683-29F416ADF52E}" type="presOf" srcId="{996DD647-DB07-4365-A13B-76D210DB22EB}" destId="{7D693FDE-179D-4269-82B1-75D70B7E6B29}" srcOrd="0" destOrd="0" presId="urn:microsoft.com/office/officeart/2005/8/layout/hierarchy2"/>
    <dgm:cxn modelId="{03CD0457-DDBE-48B6-93BF-107C5F147CB9}" srcId="{B91C20F5-CBF1-424B-BA32-8B1024C71B5F}" destId="{8BA0C74E-28B3-40C9-A196-D512E17B779B}" srcOrd="0" destOrd="0" parTransId="{C2A6FB17-DAEB-4B9C-AC48-0F941F17E706}" sibTransId="{92C48D2D-29F8-461D-801D-0AA7BB0955F2}"/>
    <dgm:cxn modelId="{6663F358-B10A-4665-A1EA-76D63535A400}" type="presOf" srcId="{9B8FD0D9-8913-45D9-9239-1AF668A6726E}" destId="{DE1CC4BE-320B-4D07-BB6B-36271017977D}" srcOrd="0" destOrd="0" presId="urn:microsoft.com/office/officeart/2005/8/layout/hierarchy2"/>
    <dgm:cxn modelId="{FA3EFF7F-4F7E-47AF-8D6C-3EC21A538307}" srcId="{B91C20F5-CBF1-424B-BA32-8B1024C71B5F}" destId="{398E3DFB-1040-47D2-A5AE-2CEDCEDA2DC7}" srcOrd="2" destOrd="0" parTransId="{2B242532-8038-4AA8-9A03-A6AD2C98221E}" sibTransId="{211E5DE7-6149-49D8-A335-9123014C0D1F}"/>
    <dgm:cxn modelId="{7A582884-F12C-41B0-9641-8DD9C179B089}" type="presOf" srcId="{8BA0C74E-28B3-40C9-A196-D512E17B779B}" destId="{CF9A5717-2D64-4A89-9BDE-EA3D5478EF07}" srcOrd="0" destOrd="0" presId="urn:microsoft.com/office/officeart/2005/8/layout/hierarchy2"/>
    <dgm:cxn modelId="{0FA8A785-692D-45EE-A9F5-AF5E20BF8D28}" type="presOf" srcId="{2B242532-8038-4AA8-9A03-A6AD2C98221E}" destId="{D9964C73-EB07-47D5-8050-238AB6020A8F}" srcOrd="1" destOrd="0" presId="urn:microsoft.com/office/officeart/2005/8/layout/hierarchy2"/>
    <dgm:cxn modelId="{75F9C48C-F434-4BB6-83EF-7711F155FEFC}" srcId="{8BA0C74E-28B3-40C9-A196-D512E17B779B}" destId="{435A6680-2139-4359-AE0D-FB0C9204EB20}" srcOrd="0" destOrd="0" parTransId="{0D97EE52-50F1-4210-8F21-DC8C0FF7F2F6}" sibTransId="{E97A562D-D5D8-4918-8875-F9FA5F39EB67}"/>
    <dgm:cxn modelId="{0A879898-D909-4C71-A07C-B6455686F6F6}" type="presOf" srcId="{43424EBB-4C84-48AA-8BFC-815FDEA47A78}" destId="{730AC561-A9C5-4C2E-8721-EF1E8BFD0FC6}" srcOrd="0" destOrd="0" presId="urn:microsoft.com/office/officeart/2005/8/layout/hierarchy2"/>
    <dgm:cxn modelId="{089489A2-801B-49FE-9082-968EBA3FE07F}" type="presOf" srcId="{996DD647-DB07-4365-A13B-76D210DB22EB}" destId="{1A2D6FE2-AB08-4195-9523-0733D4EAF7DA}" srcOrd="1" destOrd="0" presId="urn:microsoft.com/office/officeart/2005/8/layout/hierarchy2"/>
    <dgm:cxn modelId="{B62D02A6-B83C-497B-960A-CB703011AEFD}" type="presOf" srcId="{398E3DFB-1040-47D2-A5AE-2CEDCEDA2DC7}" destId="{074C3F42-AE3A-47DF-8CCD-569A264BC0BC}" srcOrd="0" destOrd="0" presId="urn:microsoft.com/office/officeart/2005/8/layout/hierarchy2"/>
    <dgm:cxn modelId="{081E94AF-13BA-4A7B-890E-C2F0ECB7FE40}" type="presOf" srcId="{9FD412CB-2CBA-40ED-AA35-F8C4800EFF49}" destId="{FC2C88B8-A402-434C-BEFA-4A5AB75F7298}" srcOrd="0" destOrd="0" presId="urn:microsoft.com/office/officeart/2005/8/layout/hierarchy2"/>
    <dgm:cxn modelId="{C41482B0-BF18-4513-BEDA-4E18B10E1E5D}" type="presOf" srcId="{F0C82085-125A-4EC0-A783-A2F3FB10A50A}" destId="{E84D8BD0-74E6-44B2-ACA9-7A833826A5F6}" srcOrd="0" destOrd="0" presId="urn:microsoft.com/office/officeart/2005/8/layout/hierarchy2"/>
    <dgm:cxn modelId="{1E66D7DB-4DC7-4EB7-9365-0A482D756403}" srcId="{B91C20F5-CBF1-424B-BA32-8B1024C71B5F}" destId="{9B8FD0D9-8913-45D9-9239-1AF668A6726E}" srcOrd="1" destOrd="0" parTransId="{5798D90F-141B-4B90-AD1D-606A1B9494B6}" sibTransId="{43C1D288-BE99-4D62-BB32-76316CB1A7F2}"/>
    <dgm:cxn modelId="{CAB22FDF-08C5-41E1-8F52-BD16B7C7D15C}" srcId="{9B8FD0D9-8913-45D9-9239-1AF668A6726E}" destId="{F0C82085-125A-4EC0-A783-A2F3FB10A50A}" srcOrd="0" destOrd="0" parTransId="{77281C03-9708-49C1-B0E4-46D7AFF7C3C9}" sibTransId="{C2D30FE8-3E7B-48B6-AB3C-26CC3814582F}"/>
    <dgm:cxn modelId="{101DFFEC-22B4-45A3-8258-5468F26B3703}" type="presOf" srcId="{2B242532-8038-4AA8-9A03-A6AD2C98221E}" destId="{45907991-4BEF-430B-A507-EEA421B5808F}" srcOrd="0" destOrd="0" presId="urn:microsoft.com/office/officeart/2005/8/layout/hierarchy2"/>
    <dgm:cxn modelId="{B4FF19FC-6D7B-48DA-A1D0-73AB23F03FAA}" type="presOf" srcId="{5798D90F-141B-4B90-AD1D-606A1B9494B6}" destId="{ED65F5AB-B751-4C81-93F6-5357AC36CB74}" srcOrd="0" destOrd="0" presId="urn:microsoft.com/office/officeart/2005/8/layout/hierarchy2"/>
    <dgm:cxn modelId="{92D77AE0-565E-4807-BE7E-946127536791}" type="presParOf" srcId="{FC2C88B8-A402-434C-BEFA-4A5AB75F7298}" destId="{8A4AAD99-4274-453A-AAEB-BBABB470E796}" srcOrd="0" destOrd="0" presId="urn:microsoft.com/office/officeart/2005/8/layout/hierarchy2"/>
    <dgm:cxn modelId="{D9C505AF-2FC4-458A-BE6E-D7473D8F211C}" type="presParOf" srcId="{8A4AAD99-4274-453A-AAEB-BBABB470E796}" destId="{0E93AD93-0C62-4756-9A05-E9EC562D4A3A}" srcOrd="0" destOrd="0" presId="urn:microsoft.com/office/officeart/2005/8/layout/hierarchy2"/>
    <dgm:cxn modelId="{D37CD287-9312-4F22-B270-0839E103042A}" type="presParOf" srcId="{8A4AAD99-4274-453A-AAEB-BBABB470E796}" destId="{D4969CD5-8F7A-4249-8AA8-B9E65E068DB2}" srcOrd="1" destOrd="0" presId="urn:microsoft.com/office/officeart/2005/8/layout/hierarchy2"/>
    <dgm:cxn modelId="{2BCADD25-3172-4576-A669-0AAEFDCBE3E5}" type="presParOf" srcId="{D4969CD5-8F7A-4249-8AA8-B9E65E068DB2}" destId="{D19FA811-1A2E-41FF-BE40-0A7E9E5B2A91}" srcOrd="0" destOrd="0" presId="urn:microsoft.com/office/officeart/2005/8/layout/hierarchy2"/>
    <dgm:cxn modelId="{57859D71-A1AD-4C0A-AF99-E926800D0114}" type="presParOf" srcId="{D19FA811-1A2E-41FF-BE40-0A7E9E5B2A91}" destId="{0C20CF7A-8806-4DFA-B102-617DC42C4DB7}" srcOrd="0" destOrd="0" presId="urn:microsoft.com/office/officeart/2005/8/layout/hierarchy2"/>
    <dgm:cxn modelId="{4CDD2A45-8F88-451D-927C-FBF91A9BDDA9}" type="presParOf" srcId="{D4969CD5-8F7A-4249-8AA8-B9E65E068DB2}" destId="{A64044E8-82EE-4501-A24E-4D5DF6B049F4}" srcOrd="1" destOrd="0" presId="urn:microsoft.com/office/officeart/2005/8/layout/hierarchy2"/>
    <dgm:cxn modelId="{066D098A-A15C-42D9-B3AC-94C0753C7FE3}" type="presParOf" srcId="{A64044E8-82EE-4501-A24E-4D5DF6B049F4}" destId="{CF9A5717-2D64-4A89-9BDE-EA3D5478EF07}" srcOrd="0" destOrd="0" presId="urn:microsoft.com/office/officeart/2005/8/layout/hierarchy2"/>
    <dgm:cxn modelId="{9E18CC3E-BACA-4FF8-9EED-40BE17DB8671}" type="presParOf" srcId="{A64044E8-82EE-4501-A24E-4D5DF6B049F4}" destId="{C0EC97FD-64C2-40F8-B17A-6728715CC3CC}" srcOrd="1" destOrd="0" presId="urn:microsoft.com/office/officeart/2005/8/layout/hierarchy2"/>
    <dgm:cxn modelId="{CDC1E4EA-37E2-4B9A-A5FC-8C39ECB6176F}" type="presParOf" srcId="{C0EC97FD-64C2-40F8-B17A-6728715CC3CC}" destId="{550A0FFD-FE03-4DCC-92E5-6B6970C72406}" srcOrd="0" destOrd="0" presId="urn:microsoft.com/office/officeart/2005/8/layout/hierarchy2"/>
    <dgm:cxn modelId="{70EE39D7-C54F-446D-92A2-F9F617649969}" type="presParOf" srcId="{550A0FFD-FE03-4DCC-92E5-6B6970C72406}" destId="{BA6B38F5-D3DF-44C2-A1B3-B2D8E5D2E5F1}" srcOrd="0" destOrd="0" presId="urn:microsoft.com/office/officeart/2005/8/layout/hierarchy2"/>
    <dgm:cxn modelId="{954239B2-A996-4D59-9DAA-78FA714B194E}" type="presParOf" srcId="{C0EC97FD-64C2-40F8-B17A-6728715CC3CC}" destId="{0C659995-B755-47D4-8359-B90265C67FA9}" srcOrd="1" destOrd="0" presId="urn:microsoft.com/office/officeart/2005/8/layout/hierarchy2"/>
    <dgm:cxn modelId="{C64745A3-30AF-4199-B325-8EFFED4F5633}" type="presParOf" srcId="{0C659995-B755-47D4-8359-B90265C67FA9}" destId="{4F6B9286-73FC-4755-9A93-2003229CBFF9}" srcOrd="0" destOrd="0" presId="urn:microsoft.com/office/officeart/2005/8/layout/hierarchy2"/>
    <dgm:cxn modelId="{40615FFE-027E-48A1-9FF6-113E8BF7D68B}" type="presParOf" srcId="{0C659995-B755-47D4-8359-B90265C67FA9}" destId="{41FDE713-1415-42C7-AA86-69AD34D7E9B1}" srcOrd="1" destOrd="0" presId="urn:microsoft.com/office/officeart/2005/8/layout/hierarchy2"/>
    <dgm:cxn modelId="{FD37D4AE-BF0C-4B85-BC44-C62DD3D9A83E}" type="presParOf" srcId="{D4969CD5-8F7A-4249-8AA8-B9E65E068DB2}" destId="{ED65F5AB-B751-4C81-93F6-5357AC36CB74}" srcOrd="2" destOrd="0" presId="urn:microsoft.com/office/officeart/2005/8/layout/hierarchy2"/>
    <dgm:cxn modelId="{AE0FA17B-3AB2-4041-829A-F186C4507A26}" type="presParOf" srcId="{ED65F5AB-B751-4C81-93F6-5357AC36CB74}" destId="{FD7A45BB-6EEE-46C2-A427-1D66B9A56B14}" srcOrd="0" destOrd="0" presId="urn:microsoft.com/office/officeart/2005/8/layout/hierarchy2"/>
    <dgm:cxn modelId="{239C89DF-0CEF-4E21-BA65-0EDDD0215D51}" type="presParOf" srcId="{D4969CD5-8F7A-4249-8AA8-B9E65E068DB2}" destId="{0B237E37-463A-474D-BB8F-5156070CB557}" srcOrd="3" destOrd="0" presId="urn:microsoft.com/office/officeart/2005/8/layout/hierarchy2"/>
    <dgm:cxn modelId="{A945729A-39B3-4379-8737-3C8EF404B014}" type="presParOf" srcId="{0B237E37-463A-474D-BB8F-5156070CB557}" destId="{DE1CC4BE-320B-4D07-BB6B-36271017977D}" srcOrd="0" destOrd="0" presId="urn:microsoft.com/office/officeart/2005/8/layout/hierarchy2"/>
    <dgm:cxn modelId="{35C1AD9E-520D-4204-8515-C96C289D23F3}" type="presParOf" srcId="{0B237E37-463A-474D-BB8F-5156070CB557}" destId="{792349A8-6F1A-4008-9335-5BCD6C10AE8D}" srcOrd="1" destOrd="0" presId="urn:microsoft.com/office/officeart/2005/8/layout/hierarchy2"/>
    <dgm:cxn modelId="{C472E70B-C9B0-4C95-9998-5C3ED5349F07}" type="presParOf" srcId="{792349A8-6F1A-4008-9335-5BCD6C10AE8D}" destId="{F1B6AD93-6712-4FF3-9E8E-42B533E22C2D}" srcOrd="0" destOrd="0" presId="urn:microsoft.com/office/officeart/2005/8/layout/hierarchy2"/>
    <dgm:cxn modelId="{3D69DC3F-D6C0-486A-A7D3-B99579CC7FE9}" type="presParOf" srcId="{F1B6AD93-6712-4FF3-9E8E-42B533E22C2D}" destId="{5180C6E2-345A-4926-9B34-69E987D3831B}" srcOrd="0" destOrd="0" presId="urn:microsoft.com/office/officeart/2005/8/layout/hierarchy2"/>
    <dgm:cxn modelId="{85852CF2-65DE-49FB-89B3-85DDAF115A2C}" type="presParOf" srcId="{792349A8-6F1A-4008-9335-5BCD6C10AE8D}" destId="{5D1405E8-C2CC-4613-BE24-73058F02C4AA}" srcOrd="1" destOrd="0" presId="urn:microsoft.com/office/officeart/2005/8/layout/hierarchy2"/>
    <dgm:cxn modelId="{EB22C34B-D9DF-4034-B63B-F8642778C87F}" type="presParOf" srcId="{5D1405E8-C2CC-4613-BE24-73058F02C4AA}" destId="{E84D8BD0-74E6-44B2-ACA9-7A833826A5F6}" srcOrd="0" destOrd="0" presId="urn:microsoft.com/office/officeart/2005/8/layout/hierarchy2"/>
    <dgm:cxn modelId="{780734E3-3AA5-45F0-AFDF-E463C2995B68}" type="presParOf" srcId="{5D1405E8-C2CC-4613-BE24-73058F02C4AA}" destId="{C6127F2F-27D8-4F50-B5DF-86C39C540B4E}" srcOrd="1" destOrd="0" presId="urn:microsoft.com/office/officeart/2005/8/layout/hierarchy2"/>
    <dgm:cxn modelId="{7608C0CF-8D42-4D39-BF1D-3C420056A079}" type="presParOf" srcId="{D4969CD5-8F7A-4249-8AA8-B9E65E068DB2}" destId="{45907991-4BEF-430B-A507-EEA421B5808F}" srcOrd="4" destOrd="0" presId="urn:microsoft.com/office/officeart/2005/8/layout/hierarchy2"/>
    <dgm:cxn modelId="{53A1143B-03AD-41AF-8AE0-693456639BF7}" type="presParOf" srcId="{45907991-4BEF-430B-A507-EEA421B5808F}" destId="{D9964C73-EB07-47D5-8050-238AB6020A8F}" srcOrd="0" destOrd="0" presId="urn:microsoft.com/office/officeart/2005/8/layout/hierarchy2"/>
    <dgm:cxn modelId="{84E3BE0B-1549-4EBD-8C20-9F872DE280F2}" type="presParOf" srcId="{D4969CD5-8F7A-4249-8AA8-B9E65E068DB2}" destId="{56107D7C-4E4A-4FFF-8C3F-406A9D97E23F}" srcOrd="5" destOrd="0" presId="urn:microsoft.com/office/officeart/2005/8/layout/hierarchy2"/>
    <dgm:cxn modelId="{50132189-B475-4EEA-A61F-673A6E1EE24F}" type="presParOf" srcId="{56107D7C-4E4A-4FFF-8C3F-406A9D97E23F}" destId="{074C3F42-AE3A-47DF-8CCD-569A264BC0BC}" srcOrd="0" destOrd="0" presId="urn:microsoft.com/office/officeart/2005/8/layout/hierarchy2"/>
    <dgm:cxn modelId="{FF4A065B-F889-43E0-B0BA-E8F94BD5DC1E}" type="presParOf" srcId="{56107D7C-4E4A-4FFF-8C3F-406A9D97E23F}" destId="{79ADB3C1-DDCF-41C0-B808-A3EFE3AEDC76}" srcOrd="1" destOrd="0" presId="urn:microsoft.com/office/officeart/2005/8/layout/hierarchy2"/>
    <dgm:cxn modelId="{7DF83C21-EC21-4C04-B39A-7422917CD402}" type="presParOf" srcId="{79ADB3C1-DDCF-41C0-B808-A3EFE3AEDC76}" destId="{7D693FDE-179D-4269-82B1-75D70B7E6B29}" srcOrd="0" destOrd="0" presId="urn:microsoft.com/office/officeart/2005/8/layout/hierarchy2"/>
    <dgm:cxn modelId="{10260144-6C44-49F2-A63C-1BDC8B4FB26D}" type="presParOf" srcId="{7D693FDE-179D-4269-82B1-75D70B7E6B29}" destId="{1A2D6FE2-AB08-4195-9523-0733D4EAF7DA}" srcOrd="0" destOrd="0" presId="urn:microsoft.com/office/officeart/2005/8/layout/hierarchy2"/>
    <dgm:cxn modelId="{F2A6C520-192E-4D82-A7AE-AB8632B1CEBB}" type="presParOf" srcId="{79ADB3C1-DDCF-41C0-B808-A3EFE3AEDC76}" destId="{ADD4BA47-A52C-4A6A-8DF8-5DA7DC077C0F}" srcOrd="1" destOrd="0" presId="urn:microsoft.com/office/officeart/2005/8/layout/hierarchy2"/>
    <dgm:cxn modelId="{20EA29C2-6CBC-4C87-B72A-558EEAF351F4}" type="presParOf" srcId="{ADD4BA47-A52C-4A6A-8DF8-5DA7DC077C0F}" destId="{730AC561-A9C5-4C2E-8721-EF1E8BFD0FC6}" srcOrd="0" destOrd="0" presId="urn:microsoft.com/office/officeart/2005/8/layout/hierarchy2"/>
    <dgm:cxn modelId="{93C57599-7D33-4A85-9BE6-6D9A741C57E1}" type="presParOf" srcId="{ADD4BA47-A52C-4A6A-8DF8-5DA7DC077C0F}" destId="{458C6A41-503B-4B08-B101-FFB81A55212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ADD82-C916-43F4-8E72-2571AC00FC1F}">
      <dsp:nvSpPr>
        <dsp:cNvPr id="0" name=""/>
        <dsp:cNvSpPr/>
      </dsp:nvSpPr>
      <dsp:spPr>
        <a:xfrm>
          <a:off x="1676477" y="674513"/>
          <a:ext cx="4215536" cy="4215536"/>
        </a:xfrm>
        <a:prstGeom prst="blockArc">
          <a:avLst>
            <a:gd name="adj1" fmla="val 10879817"/>
            <a:gd name="adj2" fmla="val 16736913"/>
            <a:gd name="adj3" fmla="val 4644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4C3CC4-62F8-4759-93C5-F3698FAF7621}">
      <dsp:nvSpPr>
        <dsp:cNvPr id="0" name=""/>
        <dsp:cNvSpPr/>
      </dsp:nvSpPr>
      <dsp:spPr>
        <a:xfrm>
          <a:off x="1676192" y="685510"/>
          <a:ext cx="4215536" cy="4215536"/>
        </a:xfrm>
        <a:prstGeom prst="blockArc">
          <a:avLst>
            <a:gd name="adj1" fmla="val 4835394"/>
            <a:gd name="adj2" fmla="val 10898186"/>
            <a:gd name="adj3" fmla="val 4644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B8E4AD-85BB-4315-80AC-B749BACFF4C5}">
      <dsp:nvSpPr>
        <dsp:cNvPr id="0" name=""/>
        <dsp:cNvSpPr/>
      </dsp:nvSpPr>
      <dsp:spPr>
        <a:xfrm>
          <a:off x="2305786" y="678757"/>
          <a:ext cx="4215536" cy="4215536"/>
        </a:xfrm>
        <a:prstGeom prst="blockArc">
          <a:avLst>
            <a:gd name="adj1" fmla="val 33354"/>
            <a:gd name="adj2" fmla="val 5890867"/>
            <a:gd name="adj3" fmla="val 4644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5FC386-55AD-467A-B7C7-BBA7DD08D118}">
      <dsp:nvSpPr>
        <dsp:cNvPr id="0" name=""/>
        <dsp:cNvSpPr/>
      </dsp:nvSpPr>
      <dsp:spPr>
        <a:xfrm>
          <a:off x="2305812" y="676238"/>
          <a:ext cx="4215536" cy="4215536"/>
        </a:xfrm>
        <a:prstGeom prst="blockArc">
          <a:avLst>
            <a:gd name="adj1" fmla="val 15681935"/>
            <a:gd name="adj2" fmla="val 37561"/>
            <a:gd name="adj3" fmla="val 464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D0016A-BB56-49E3-8452-96FD2DED2A94}">
      <dsp:nvSpPr>
        <dsp:cNvPr id="0" name=""/>
        <dsp:cNvSpPr/>
      </dsp:nvSpPr>
      <dsp:spPr>
        <a:xfrm>
          <a:off x="3133368" y="1873254"/>
          <a:ext cx="1942234" cy="194223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入園轉銜</a:t>
          </a:r>
        </a:p>
      </dsp:txBody>
      <dsp:txXfrm>
        <a:off x="3417802" y="2157688"/>
        <a:ext cx="1373366" cy="1373366"/>
      </dsp:txXfrm>
    </dsp:sp>
    <dsp:sp modelId="{D3F75CCF-0653-43A5-8215-C52E61E68BEA}">
      <dsp:nvSpPr>
        <dsp:cNvPr id="0" name=""/>
        <dsp:cNvSpPr/>
      </dsp:nvSpPr>
      <dsp:spPr>
        <a:xfrm>
          <a:off x="3190673" y="-31961"/>
          <a:ext cx="1827634" cy="15609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閱讀幼生資料</a:t>
          </a:r>
        </a:p>
      </dsp:txBody>
      <dsp:txXfrm>
        <a:off x="3458324" y="196636"/>
        <a:ext cx="1292332" cy="1103762"/>
      </dsp:txXfrm>
    </dsp:sp>
    <dsp:sp modelId="{1E0AC257-1216-4809-9C58-8A59AC508677}">
      <dsp:nvSpPr>
        <dsp:cNvPr id="0" name=""/>
        <dsp:cNvSpPr/>
      </dsp:nvSpPr>
      <dsp:spPr>
        <a:xfrm>
          <a:off x="5490240" y="1933592"/>
          <a:ext cx="1964080" cy="1745816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諮詢</a:t>
          </a:r>
          <a:endParaRPr lang="en-US" altLang="zh-TW" sz="2400" kern="1200" dirty="0">
            <a:solidFill>
              <a:prstClr val="black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評估老師</a:t>
          </a:r>
        </a:p>
      </dsp:txBody>
      <dsp:txXfrm>
        <a:off x="5777873" y="2189261"/>
        <a:ext cx="1388814" cy="1234478"/>
      </dsp:txXfrm>
    </dsp:sp>
    <dsp:sp modelId="{BC2978F6-5423-40A5-A2FF-0940792DBDCC}">
      <dsp:nvSpPr>
        <dsp:cNvPr id="0" name=""/>
        <dsp:cNvSpPr/>
      </dsp:nvSpPr>
      <dsp:spPr>
        <a:xfrm>
          <a:off x="3153819" y="4096881"/>
          <a:ext cx="1933517" cy="1455032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連結幼生與家庭</a:t>
          </a:r>
        </a:p>
      </dsp:txBody>
      <dsp:txXfrm>
        <a:off x="3436976" y="4309966"/>
        <a:ext cx="1367203" cy="1028862"/>
      </dsp:txXfrm>
    </dsp:sp>
    <dsp:sp modelId="{E1BFDAAB-3731-441E-AC84-AB12CB7FF181}">
      <dsp:nvSpPr>
        <dsp:cNvPr id="0" name=""/>
        <dsp:cNvSpPr/>
      </dsp:nvSpPr>
      <dsp:spPr>
        <a:xfrm>
          <a:off x="754010" y="1839734"/>
          <a:ext cx="1943931" cy="1789498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幼生</a:t>
          </a:r>
          <a:endParaRPr lang="en-US" alt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個人優勢卡</a:t>
          </a:r>
        </a:p>
      </dsp:txBody>
      <dsp:txXfrm>
        <a:off x="1038692" y="2101800"/>
        <a:ext cx="1374567" cy="1265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ADD82-C916-43F4-8E72-2571AC00FC1F}">
      <dsp:nvSpPr>
        <dsp:cNvPr id="0" name=""/>
        <dsp:cNvSpPr/>
      </dsp:nvSpPr>
      <dsp:spPr>
        <a:xfrm>
          <a:off x="1692456" y="708610"/>
          <a:ext cx="4398485" cy="4398485"/>
        </a:xfrm>
        <a:prstGeom prst="blockArc">
          <a:avLst>
            <a:gd name="adj1" fmla="val 10733764"/>
            <a:gd name="adj2" fmla="val 16663345"/>
            <a:gd name="adj3" fmla="val 464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4C3CC4-62F8-4759-93C5-F3698FAF7621}">
      <dsp:nvSpPr>
        <dsp:cNvPr id="0" name=""/>
        <dsp:cNvSpPr/>
      </dsp:nvSpPr>
      <dsp:spPr>
        <a:xfrm>
          <a:off x="1692425" y="707051"/>
          <a:ext cx="4398485" cy="4398485"/>
        </a:xfrm>
        <a:prstGeom prst="blockArc">
          <a:avLst>
            <a:gd name="adj1" fmla="val 4926292"/>
            <a:gd name="adj2" fmla="val 10731269"/>
            <a:gd name="adj3" fmla="val 4641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B8E4AD-85BB-4315-80AC-B749BACFF4C5}">
      <dsp:nvSpPr>
        <dsp:cNvPr id="0" name=""/>
        <dsp:cNvSpPr/>
      </dsp:nvSpPr>
      <dsp:spPr>
        <a:xfrm>
          <a:off x="2303567" y="710067"/>
          <a:ext cx="4398485" cy="4398485"/>
        </a:xfrm>
        <a:prstGeom prst="blockArc">
          <a:avLst>
            <a:gd name="adj1" fmla="val 27445"/>
            <a:gd name="adj2" fmla="val 5907635"/>
            <a:gd name="adj3" fmla="val 4641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5FC386-55AD-467A-B7C7-BBA7DD08D118}">
      <dsp:nvSpPr>
        <dsp:cNvPr id="0" name=""/>
        <dsp:cNvSpPr/>
      </dsp:nvSpPr>
      <dsp:spPr>
        <a:xfrm>
          <a:off x="2303627" y="703746"/>
          <a:ext cx="4398485" cy="4398485"/>
        </a:xfrm>
        <a:prstGeom prst="blockArc">
          <a:avLst>
            <a:gd name="adj1" fmla="val 15681935"/>
            <a:gd name="adj2" fmla="val 37561"/>
            <a:gd name="adj3" fmla="val 464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D0016A-BB56-49E3-8452-96FD2DED2A94}">
      <dsp:nvSpPr>
        <dsp:cNvPr id="0" name=""/>
        <dsp:cNvSpPr/>
      </dsp:nvSpPr>
      <dsp:spPr>
        <a:xfrm>
          <a:off x="3167707" y="1953325"/>
          <a:ext cx="2025297" cy="20252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3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入園轉銜</a:t>
          </a:r>
        </a:p>
      </dsp:txBody>
      <dsp:txXfrm>
        <a:off x="3464305" y="2249923"/>
        <a:ext cx="1432101" cy="1432101"/>
      </dsp:txXfrm>
    </dsp:sp>
    <dsp:sp modelId="{D3F75CCF-0653-43A5-8215-C52E61E68BEA}">
      <dsp:nvSpPr>
        <dsp:cNvPr id="0" name=""/>
        <dsp:cNvSpPr/>
      </dsp:nvSpPr>
      <dsp:spPr>
        <a:xfrm>
          <a:off x="3227462" y="-34726"/>
          <a:ext cx="1905796" cy="16277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邀請參與</a:t>
          </a:r>
          <a:endParaRPr lang="en-US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體驗營活動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暑期班</a:t>
          </a:r>
        </a:p>
      </dsp:txBody>
      <dsp:txXfrm>
        <a:off x="3506559" y="203647"/>
        <a:ext cx="1347602" cy="1150967"/>
      </dsp:txXfrm>
    </dsp:sp>
    <dsp:sp modelId="{1E0AC257-1216-4809-9C58-8A59AC508677}">
      <dsp:nvSpPr>
        <dsp:cNvPr id="0" name=""/>
        <dsp:cNvSpPr/>
      </dsp:nvSpPr>
      <dsp:spPr>
        <a:xfrm>
          <a:off x="5626907" y="2016220"/>
          <a:ext cx="2048077" cy="1820478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家 訪</a:t>
          </a:r>
          <a:endParaRPr lang="zh-TW" altLang="en-US" sz="2400" kern="1200" dirty="0">
            <a:solidFill>
              <a:prstClr val="black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5926841" y="2282823"/>
        <a:ext cx="1448209" cy="1287272"/>
      </dsp:txXfrm>
    </dsp:sp>
    <dsp:sp modelId="{BC2978F6-5423-40A5-A2FF-0940792DBDCC}">
      <dsp:nvSpPr>
        <dsp:cNvPr id="0" name=""/>
        <dsp:cNvSpPr/>
      </dsp:nvSpPr>
      <dsp:spPr>
        <a:xfrm>
          <a:off x="3178642" y="4275507"/>
          <a:ext cx="2016207" cy="1517259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  傳遞</a:t>
          </a:r>
          <a:endParaRPr lang="en-US" alt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早療資訊</a:t>
          </a:r>
        </a:p>
      </dsp:txBody>
      <dsp:txXfrm>
        <a:off x="3473909" y="4497704"/>
        <a:ext cx="1425673" cy="1072865"/>
      </dsp:txXfrm>
    </dsp:sp>
    <dsp:sp modelId="{E1BFDAAB-3731-441E-AC84-AB12CB7FF181}">
      <dsp:nvSpPr>
        <dsp:cNvPr id="0" name=""/>
        <dsp:cNvSpPr/>
      </dsp:nvSpPr>
      <dsp:spPr>
        <a:xfrm>
          <a:off x="730358" y="2016225"/>
          <a:ext cx="2027067" cy="1866029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諮詢</a:t>
          </a:r>
          <a:endParaRPr lang="en-US" alt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前園所</a:t>
          </a:r>
        </a:p>
      </dsp:txBody>
      <dsp:txXfrm>
        <a:off x="1027215" y="2289499"/>
        <a:ext cx="1433353" cy="1319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0E1EB-9478-4341-85E6-3859BD8DAAA9}">
      <dsp:nvSpPr>
        <dsp:cNvPr id="0" name=""/>
        <dsp:cNvSpPr/>
      </dsp:nvSpPr>
      <dsp:spPr>
        <a:xfrm>
          <a:off x="1583229" y="432029"/>
          <a:ext cx="4695126" cy="4695126"/>
        </a:xfrm>
        <a:prstGeom prst="blockArc">
          <a:avLst>
            <a:gd name="adj1" fmla="val 13184321"/>
            <a:gd name="adj2" fmla="val 17267989"/>
            <a:gd name="adj3" fmla="val 390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ADF0BA-A628-4608-B158-9B84D82DCF6F}">
      <dsp:nvSpPr>
        <dsp:cNvPr id="0" name=""/>
        <dsp:cNvSpPr/>
      </dsp:nvSpPr>
      <dsp:spPr>
        <a:xfrm>
          <a:off x="1583251" y="504073"/>
          <a:ext cx="4695126" cy="4695126"/>
        </a:xfrm>
        <a:prstGeom prst="blockArc">
          <a:avLst>
            <a:gd name="adj1" fmla="val 10322312"/>
            <a:gd name="adj2" fmla="val 13200351"/>
            <a:gd name="adj3" fmla="val 390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4ADD82-C916-43F4-8E72-2571AC00FC1F}">
      <dsp:nvSpPr>
        <dsp:cNvPr id="0" name=""/>
        <dsp:cNvSpPr/>
      </dsp:nvSpPr>
      <dsp:spPr>
        <a:xfrm>
          <a:off x="1412186" y="245817"/>
          <a:ext cx="4695126" cy="4695126"/>
        </a:xfrm>
        <a:prstGeom prst="blockArc">
          <a:avLst>
            <a:gd name="adj1" fmla="val 6662045"/>
            <a:gd name="adj2" fmla="val 9951409"/>
            <a:gd name="adj3" fmla="val 390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4C3CC4-62F8-4759-93C5-F3698FAF7621}">
      <dsp:nvSpPr>
        <dsp:cNvPr id="0" name=""/>
        <dsp:cNvSpPr/>
      </dsp:nvSpPr>
      <dsp:spPr>
        <a:xfrm>
          <a:off x="2231319" y="576044"/>
          <a:ext cx="4695126" cy="4695126"/>
        </a:xfrm>
        <a:prstGeom prst="blockArc">
          <a:avLst>
            <a:gd name="adj1" fmla="val 3126542"/>
            <a:gd name="adj2" fmla="val 7673459"/>
            <a:gd name="adj3" fmla="val 390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595762-29B1-46DD-9F02-B54BFE97C04F}">
      <dsp:nvSpPr>
        <dsp:cNvPr id="0" name=""/>
        <dsp:cNvSpPr/>
      </dsp:nvSpPr>
      <dsp:spPr>
        <a:xfrm>
          <a:off x="3240351" y="162283"/>
          <a:ext cx="4695126" cy="4695126"/>
        </a:xfrm>
        <a:prstGeom prst="blockArc">
          <a:avLst>
            <a:gd name="adj1" fmla="val 1481313"/>
            <a:gd name="adj2" fmla="val 5127992"/>
            <a:gd name="adj3" fmla="val 390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B8E4AD-85BB-4315-80AC-B749BACFF4C5}">
      <dsp:nvSpPr>
        <dsp:cNvPr id="0" name=""/>
        <dsp:cNvSpPr/>
      </dsp:nvSpPr>
      <dsp:spPr>
        <a:xfrm>
          <a:off x="2896275" y="733701"/>
          <a:ext cx="4695126" cy="4695126"/>
        </a:xfrm>
        <a:prstGeom prst="blockArc">
          <a:avLst>
            <a:gd name="adj1" fmla="val 18511982"/>
            <a:gd name="adj2" fmla="val 457633"/>
            <a:gd name="adj3" fmla="val 390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5FC386-55AD-467A-B7C7-BBA7DD08D118}">
      <dsp:nvSpPr>
        <dsp:cNvPr id="0" name=""/>
        <dsp:cNvSpPr/>
      </dsp:nvSpPr>
      <dsp:spPr>
        <a:xfrm>
          <a:off x="2777898" y="509711"/>
          <a:ext cx="4695126" cy="4695126"/>
        </a:xfrm>
        <a:prstGeom prst="blockArc">
          <a:avLst>
            <a:gd name="adj1" fmla="val 15281550"/>
            <a:gd name="adj2" fmla="val 19050665"/>
            <a:gd name="adj3" fmla="val 390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D0016A-BB56-49E3-8452-96FD2DED2A94}">
      <dsp:nvSpPr>
        <dsp:cNvPr id="0" name=""/>
        <dsp:cNvSpPr/>
      </dsp:nvSpPr>
      <dsp:spPr>
        <a:xfrm>
          <a:off x="3671484" y="2088210"/>
          <a:ext cx="1820686" cy="18206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9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入園轉銜</a:t>
          </a:r>
        </a:p>
      </dsp:txBody>
      <dsp:txXfrm>
        <a:off x="3938117" y="2354843"/>
        <a:ext cx="1287420" cy="1287420"/>
      </dsp:txXfrm>
    </dsp:sp>
    <dsp:sp modelId="{D3F75CCF-0653-43A5-8215-C52E61E68BEA}">
      <dsp:nvSpPr>
        <dsp:cNvPr id="0" name=""/>
        <dsp:cNvSpPr/>
      </dsp:nvSpPr>
      <dsp:spPr>
        <a:xfrm>
          <a:off x="3527452" y="9"/>
          <a:ext cx="1980733" cy="1274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聯絡新生</a:t>
          </a:r>
        </a:p>
      </dsp:txBody>
      <dsp:txXfrm>
        <a:off x="3817524" y="186652"/>
        <a:ext cx="1400589" cy="901194"/>
      </dsp:txXfrm>
    </dsp:sp>
    <dsp:sp modelId="{1E0AC257-1216-4809-9C58-8A59AC508677}">
      <dsp:nvSpPr>
        <dsp:cNvPr id="0" name=""/>
        <dsp:cNvSpPr/>
      </dsp:nvSpPr>
      <dsp:spPr>
        <a:xfrm>
          <a:off x="5759696" y="504057"/>
          <a:ext cx="2126088" cy="15971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覺察</a:t>
          </a:r>
          <a:endParaRPr lang="en-US" altLang="zh-TW" sz="24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特殊需求</a:t>
          </a:r>
        </a:p>
      </dsp:txBody>
      <dsp:txXfrm>
        <a:off x="6071054" y="737947"/>
        <a:ext cx="1503372" cy="1129322"/>
      </dsp:txXfrm>
    </dsp:sp>
    <dsp:sp modelId="{34C6D040-96F2-43D2-9095-FB32926C35E3}">
      <dsp:nvSpPr>
        <dsp:cNvPr id="0" name=""/>
        <dsp:cNvSpPr/>
      </dsp:nvSpPr>
      <dsp:spPr>
        <a:xfrm>
          <a:off x="6624726" y="2736305"/>
          <a:ext cx="2090925" cy="13445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提前</a:t>
          </a:r>
          <a:endParaRPr lang="en-US" altLang="zh-TW" sz="2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預備環境</a:t>
          </a:r>
        </a:p>
      </dsp:txBody>
      <dsp:txXfrm>
        <a:off x="6930935" y="2933214"/>
        <a:ext cx="1478507" cy="950758"/>
      </dsp:txXfrm>
    </dsp:sp>
    <dsp:sp modelId="{BC2978F6-5423-40A5-A2FF-0940792DBDCC}">
      <dsp:nvSpPr>
        <dsp:cNvPr id="0" name=""/>
        <dsp:cNvSpPr/>
      </dsp:nvSpPr>
      <dsp:spPr>
        <a:xfrm>
          <a:off x="4823595" y="4104455"/>
          <a:ext cx="1874467" cy="1274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建置親師溝通網絡</a:t>
          </a:r>
        </a:p>
      </dsp:txBody>
      <dsp:txXfrm>
        <a:off x="5098104" y="4291098"/>
        <a:ext cx="1325449" cy="901194"/>
      </dsp:txXfrm>
    </dsp:sp>
    <dsp:sp modelId="{E1BFDAAB-3731-441E-AC84-AB12CB7FF181}">
      <dsp:nvSpPr>
        <dsp:cNvPr id="0" name=""/>
        <dsp:cNvSpPr/>
      </dsp:nvSpPr>
      <dsp:spPr>
        <a:xfrm>
          <a:off x="2015289" y="4104454"/>
          <a:ext cx="1836666" cy="1274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教師增能</a:t>
          </a:r>
        </a:p>
      </dsp:txBody>
      <dsp:txXfrm>
        <a:off x="2284263" y="4291097"/>
        <a:ext cx="1298718" cy="901194"/>
      </dsp:txXfrm>
    </dsp:sp>
    <dsp:sp modelId="{C3D35C0D-6F58-4042-AF66-7A609109E57A}">
      <dsp:nvSpPr>
        <dsp:cNvPr id="0" name=""/>
        <dsp:cNvSpPr/>
      </dsp:nvSpPr>
      <dsp:spPr>
        <a:xfrm>
          <a:off x="503108" y="2592288"/>
          <a:ext cx="2049453" cy="11269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暑期班</a:t>
          </a:r>
          <a:endParaRPr lang="en-US" altLang="zh-TW" sz="2400" kern="1200" dirty="0">
            <a:solidFill>
              <a:schemeClr val="accent6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觀察</a:t>
          </a:r>
        </a:p>
      </dsp:txBody>
      <dsp:txXfrm>
        <a:off x="803243" y="2757333"/>
        <a:ext cx="1449183" cy="796907"/>
      </dsp:txXfrm>
    </dsp:sp>
    <dsp:sp modelId="{6652F4CB-B1BD-4503-AACA-5DC969103FD5}">
      <dsp:nvSpPr>
        <dsp:cNvPr id="0" name=""/>
        <dsp:cNvSpPr/>
      </dsp:nvSpPr>
      <dsp:spPr>
        <a:xfrm>
          <a:off x="1007165" y="770410"/>
          <a:ext cx="2074255" cy="11738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邀約參與</a:t>
          </a:r>
          <a:endParaRPr lang="en-US" altLang="zh-TW" sz="2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新生活動</a:t>
          </a:r>
        </a:p>
      </dsp:txBody>
      <dsp:txXfrm>
        <a:off x="1310933" y="942310"/>
        <a:ext cx="1466719" cy="830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30AE5-D234-4F35-80F9-BF6B284AC641}">
      <dsp:nvSpPr>
        <dsp:cNvPr id="0" name=""/>
        <dsp:cNvSpPr/>
      </dsp:nvSpPr>
      <dsp:spPr>
        <a:xfrm>
          <a:off x="3189760" y="1836889"/>
          <a:ext cx="2004257" cy="1507780"/>
        </a:xfrm>
        <a:prstGeom prst="ellipse">
          <a:avLst/>
        </a:prstGeom>
        <a:solidFill>
          <a:srgbClr val="A13B3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預備</a:t>
          </a:r>
          <a:endParaRPr lang="en-US" altLang="zh-TW" sz="36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環境</a:t>
          </a:r>
        </a:p>
      </dsp:txBody>
      <dsp:txXfrm>
        <a:off x="3483277" y="2057698"/>
        <a:ext cx="1417223" cy="1066162"/>
      </dsp:txXfrm>
    </dsp:sp>
    <dsp:sp modelId="{3D37C2E1-738F-45DE-9C50-21DCECD11E24}">
      <dsp:nvSpPr>
        <dsp:cNvPr id="0" name=""/>
        <dsp:cNvSpPr/>
      </dsp:nvSpPr>
      <dsp:spPr>
        <a:xfrm rot="16200000">
          <a:off x="4045769" y="1675487"/>
          <a:ext cx="292239" cy="30564"/>
        </a:xfrm>
        <a:custGeom>
          <a:avLst/>
          <a:gdLst/>
          <a:ahLst/>
          <a:cxnLst/>
          <a:rect l="0" t="0" r="0" b="0"/>
          <a:pathLst>
            <a:path>
              <a:moveTo>
                <a:pt x="0" y="15282"/>
              </a:moveTo>
              <a:lnTo>
                <a:pt x="292239" y="1528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184583" y="1683463"/>
        <a:ext cx="14611" cy="14611"/>
      </dsp:txXfrm>
    </dsp:sp>
    <dsp:sp modelId="{F60D018C-89A0-490A-9266-2ADFB9143A4B}">
      <dsp:nvSpPr>
        <dsp:cNvPr id="0" name=""/>
        <dsp:cNvSpPr/>
      </dsp:nvSpPr>
      <dsp:spPr>
        <a:xfrm>
          <a:off x="3009510" y="-59756"/>
          <a:ext cx="2364757" cy="1604405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教室環境動線規劃</a:t>
          </a:r>
          <a:endParaRPr lang="zh-TW" altLang="en-US" sz="28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55821" y="175204"/>
        <a:ext cx="1672135" cy="1134485"/>
      </dsp:txXfrm>
    </dsp:sp>
    <dsp:sp modelId="{E728CFAD-2A72-4B22-AA96-C057A3FF5AA1}">
      <dsp:nvSpPr>
        <dsp:cNvPr id="0" name=""/>
        <dsp:cNvSpPr/>
      </dsp:nvSpPr>
      <dsp:spPr>
        <a:xfrm rot="65934">
          <a:off x="5193632" y="2601012"/>
          <a:ext cx="656926" cy="30564"/>
        </a:xfrm>
        <a:custGeom>
          <a:avLst/>
          <a:gdLst/>
          <a:ahLst/>
          <a:cxnLst/>
          <a:rect l="0" t="0" r="0" b="0"/>
          <a:pathLst>
            <a:path>
              <a:moveTo>
                <a:pt x="0" y="15282"/>
              </a:moveTo>
              <a:lnTo>
                <a:pt x="656926" y="1528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505672" y="2599872"/>
        <a:ext cx="32846" cy="32846"/>
      </dsp:txXfrm>
    </dsp:sp>
    <dsp:sp modelId="{4DAD9AA6-E809-4A79-8A02-3E1187CC196C}">
      <dsp:nvSpPr>
        <dsp:cNvPr id="0" name=""/>
        <dsp:cNvSpPr/>
      </dsp:nvSpPr>
      <dsp:spPr>
        <a:xfrm>
          <a:off x="5850129" y="1825443"/>
          <a:ext cx="2205802" cy="163660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800" b="0" kern="1200" dirty="0">
              <a:solidFill>
                <a:prstClr val="blac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出入口</a:t>
          </a:r>
          <a:endParaRPr lang="en-US" altLang="zh-TW" sz="2800" b="0" kern="1200" dirty="0">
            <a:solidFill>
              <a:prstClr val="black"/>
            </a:solidFill>
            <a:effectLst/>
            <a:latin typeface="標楷體" panose="03000509000000000000" pitchFamily="65" charset="-120"/>
            <a:ea typeface="標楷體" panose="03000509000000000000" pitchFamily="65" charset="-12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800" b="0" kern="1200" dirty="0">
              <a:solidFill>
                <a:prstClr val="blac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門閂裝置</a:t>
          </a:r>
          <a:endParaRPr lang="zh-TW" altLang="en-US" sz="2800" b="0" kern="1200" dirty="0">
            <a:solidFill>
              <a:prstClr val="black"/>
            </a:solidFill>
            <a:effectLst/>
            <a:latin typeface="標楷體" panose="03000509000000000000" pitchFamily="65" charset="-120"/>
            <a:ea typeface="標楷體" panose="03000509000000000000" pitchFamily="65" charset="-120"/>
            <a:cs typeface="Arial" panose="020B0604020202020204" pitchFamily="34" charset="0"/>
          </a:endParaRPr>
        </a:p>
      </dsp:txBody>
      <dsp:txXfrm>
        <a:off x="6173161" y="2065118"/>
        <a:ext cx="1559738" cy="1157250"/>
      </dsp:txXfrm>
    </dsp:sp>
    <dsp:sp modelId="{416E7259-2397-49EA-8222-8F611ED4A20F}">
      <dsp:nvSpPr>
        <dsp:cNvPr id="0" name=""/>
        <dsp:cNvSpPr/>
      </dsp:nvSpPr>
      <dsp:spPr>
        <a:xfrm rot="5400000">
          <a:off x="4035874" y="3485402"/>
          <a:ext cx="312029" cy="30564"/>
        </a:xfrm>
        <a:custGeom>
          <a:avLst/>
          <a:gdLst/>
          <a:ahLst/>
          <a:cxnLst/>
          <a:rect l="0" t="0" r="0" b="0"/>
          <a:pathLst>
            <a:path>
              <a:moveTo>
                <a:pt x="0" y="15282"/>
              </a:moveTo>
              <a:lnTo>
                <a:pt x="312029" y="1528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184088" y="3492883"/>
        <a:ext cx="15601" cy="15601"/>
      </dsp:txXfrm>
    </dsp:sp>
    <dsp:sp modelId="{09E06E14-4B8E-4802-84C0-C493C9AD8BB2}">
      <dsp:nvSpPr>
        <dsp:cNvPr id="0" name=""/>
        <dsp:cNvSpPr/>
      </dsp:nvSpPr>
      <dsp:spPr>
        <a:xfrm>
          <a:off x="2972835" y="3656699"/>
          <a:ext cx="2438107" cy="1564826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800" b="0" kern="1200" dirty="0">
              <a:solidFill>
                <a:prstClr val="blac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適齡教具</a:t>
          </a:r>
          <a:r>
            <a:rPr lang="zh-TW" altLang="en-US" sz="2800" b="0" kern="1200" dirty="0">
              <a:solidFill>
                <a:prstClr val="blac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多元</a:t>
          </a:r>
          <a:r>
            <a:rPr lang="zh-TW" altLang="zh-TW" sz="2800" b="0" kern="1200" dirty="0">
              <a:solidFill>
                <a:prstClr val="blac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教材</a:t>
          </a:r>
          <a:endParaRPr lang="zh-TW" altLang="en-US" sz="2800" b="0" kern="1200" dirty="0">
            <a:solidFill>
              <a:prstClr val="black"/>
            </a:solidFill>
            <a:effectLst/>
            <a:latin typeface="標楷體" panose="03000509000000000000" pitchFamily="65" charset="-120"/>
            <a:ea typeface="標楷體" panose="03000509000000000000" pitchFamily="65" charset="-120"/>
            <a:cs typeface="Arial" panose="020B0604020202020204" pitchFamily="34" charset="0"/>
          </a:endParaRPr>
        </a:p>
      </dsp:txBody>
      <dsp:txXfrm>
        <a:off x="3329888" y="3885862"/>
        <a:ext cx="1724001" cy="1106500"/>
      </dsp:txXfrm>
    </dsp:sp>
    <dsp:sp modelId="{BF0CD799-271A-482A-B563-6F90FB4E4551}">
      <dsp:nvSpPr>
        <dsp:cNvPr id="0" name=""/>
        <dsp:cNvSpPr/>
      </dsp:nvSpPr>
      <dsp:spPr>
        <a:xfrm rot="10800000">
          <a:off x="2524998" y="2575497"/>
          <a:ext cx="664762" cy="30564"/>
        </a:xfrm>
        <a:custGeom>
          <a:avLst/>
          <a:gdLst/>
          <a:ahLst/>
          <a:cxnLst/>
          <a:rect l="0" t="0" r="0" b="0"/>
          <a:pathLst>
            <a:path>
              <a:moveTo>
                <a:pt x="0" y="15282"/>
              </a:moveTo>
              <a:lnTo>
                <a:pt x="664762" y="1528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 rot="10800000">
        <a:off x="2840760" y="2574160"/>
        <a:ext cx="33238" cy="33238"/>
      </dsp:txXfrm>
    </dsp:sp>
    <dsp:sp modelId="{53629590-8267-47AA-9D68-0E98D564129A}">
      <dsp:nvSpPr>
        <dsp:cNvPr id="0" name=""/>
        <dsp:cNvSpPr/>
      </dsp:nvSpPr>
      <dsp:spPr>
        <a:xfrm>
          <a:off x="278182" y="1747748"/>
          <a:ext cx="2246815" cy="168606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800" b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座位安排</a:t>
          </a:r>
          <a:endParaRPr lang="zh-TW" altLang="en-US" sz="2800" b="0" kern="1200" dirty="0">
            <a:effectLst/>
            <a:latin typeface="標楷體" panose="03000509000000000000" pitchFamily="65" charset="-120"/>
            <a:ea typeface="標楷體" panose="03000509000000000000" pitchFamily="65" charset="-120"/>
            <a:cs typeface="Arial" panose="020B0604020202020204" pitchFamily="34" charset="0"/>
          </a:endParaRPr>
        </a:p>
      </dsp:txBody>
      <dsp:txXfrm>
        <a:off x="607220" y="1994666"/>
        <a:ext cx="1588739" cy="11922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3AD93-0C62-4756-9A05-E9EC562D4A3A}">
      <dsp:nvSpPr>
        <dsp:cNvPr id="0" name=""/>
        <dsp:cNvSpPr/>
      </dsp:nvSpPr>
      <dsp:spPr>
        <a:xfrm>
          <a:off x="130236" y="2188397"/>
          <a:ext cx="1166151" cy="1202515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latin typeface="標楷體" panose="03000509000000000000" pitchFamily="65" charset="-120"/>
              <a:ea typeface="標楷體" panose="03000509000000000000" pitchFamily="65" charset="-120"/>
            </a:rPr>
            <a:t>成果</a:t>
          </a:r>
        </a:p>
      </dsp:txBody>
      <dsp:txXfrm>
        <a:off x="164391" y="2222552"/>
        <a:ext cx="1097841" cy="1134205"/>
      </dsp:txXfrm>
    </dsp:sp>
    <dsp:sp modelId="{D19FA811-1A2E-41FF-BE40-0A7E9E5B2A91}">
      <dsp:nvSpPr>
        <dsp:cNvPr id="0" name=""/>
        <dsp:cNvSpPr/>
      </dsp:nvSpPr>
      <dsp:spPr>
        <a:xfrm rot="17774235">
          <a:off x="763117" y="1912982"/>
          <a:ext cx="1911668" cy="38634"/>
        </a:xfrm>
        <a:custGeom>
          <a:avLst/>
          <a:gdLst/>
          <a:ahLst/>
          <a:cxnLst/>
          <a:rect l="0" t="0" r="0" b="0"/>
          <a:pathLst>
            <a:path>
              <a:moveTo>
                <a:pt x="0" y="19317"/>
              </a:moveTo>
              <a:lnTo>
                <a:pt x="1911668" y="1931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71160" y="1884507"/>
        <a:ext cx="95583" cy="95583"/>
      </dsp:txXfrm>
    </dsp:sp>
    <dsp:sp modelId="{CF9A5717-2D64-4A89-9BDE-EA3D5478EF07}">
      <dsp:nvSpPr>
        <dsp:cNvPr id="0" name=""/>
        <dsp:cNvSpPr/>
      </dsp:nvSpPr>
      <dsp:spPr>
        <a:xfrm>
          <a:off x="2141515" y="473686"/>
          <a:ext cx="1238879" cy="120251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家庭</a:t>
          </a:r>
          <a:endParaRPr lang="zh-TW" altLang="en-US" sz="4000" b="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76735" y="508906"/>
        <a:ext cx="1168439" cy="1132075"/>
      </dsp:txXfrm>
    </dsp:sp>
    <dsp:sp modelId="{550A0FFD-FE03-4DCC-92E5-6B6970C72406}">
      <dsp:nvSpPr>
        <dsp:cNvPr id="0" name=""/>
        <dsp:cNvSpPr/>
      </dsp:nvSpPr>
      <dsp:spPr>
        <a:xfrm rot="117252">
          <a:off x="3380123" y="1071596"/>
          <a:ext cx="936606" cy="38634"/>
        </a:xfrm>
        <a:custGeom>
          <a:avLst/>
          <a:gdLst/>
          <a:ahLst/>
          <a:cxnLst/>
          <a:rect l="0" t="0" r="0" b="0"/>
          <a:pathLst>
            <a:path>
              <a:moveTo>
                <a:pt x="0" y="19317"/>
              </a:moveTo>
              <a:lnTo>
                <a:pt x="936606" y="1931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25011" y="1067498"/>
        <a:ext cx="46830" cy="46830"/>
      </dsp:txXfrm>
    </dsp:sp>
    <dsp:sp modelId="{4F6B9286-73FC-4755-9A93-2003229CBFF9}">
      <dsp:nvSpPr>
        <dsp:cNvPr id="0" name=""/>
        <dsp:cNvSpPr/>
      </dsp:nvSpPr>
      <dsp:spPr>
        <a:xfrm>
          <a:off x="4316457" y="505624"/>
          <a:ext cx="4537403" cy="120251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●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家長放心</a:t>
          </a:r>
          <a:endParaRPr lang="zh-TW" altLang="en-US" sz="2400" kern="1200" dirty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●</a:t>
          </a:r>
          <a:r>
            <a:rPr lang="zh-TW" altLang="en-US" sz="240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知道一些幫助孩子的教養方法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51677" y="540844"/>
        <a:ext cx="4466963" cy="1132075"/>
      </dsp:txXfrm>
    </dsp:sp>
    <dsp:sp modelId="{ED65F5AB-B751-4C81-93F6-5357AC36CB74}">
      <dsp:nvSpPr>
        <dsp:cNvPr id="0" name=""/>
        <dsp:cNvSpPr/>
      </dsp:nvSpPr>
      <dsp:spPr>
        <a:xfrm rot="12">
          <a:off x="1296388" y="2770340"/>
          <a:ext cx="845127" cy="38634"/>
        </a:xfrm>
        <a:custGeom>
          <a:avLst/>
          <a:gdLst/>
          <a:ahLst/>
          <a:cxnLst/>
          <a:rect l="0" t="0" r="0" b="0"/>
          <a:pathLst>
            <a:path>
              <a:moveTo>
                <a:pt x="0" y="19317"/>
              </a:moveTo>
              <a:lnTo>
                <a:pt x="845127" y="1931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97823" y="2768528"/>
        <a:ext cx="42256" cy="42256"/>
      </dsp:txXfrm>
    </dsp:sp>
    <dsp:sp modelId="{DE1CC4BE-320B-4D07-BB6B-36271017977D}">
      <dsp:nvSpPr>
        <dsp:cNvPr id="0" name=""/>
        <dsp:cNvSpPr/>
      </dsp:nvSpPr>
      <dsp:spPr>
        <a:xfrm>
          <a:off x="2141515" y="2188400"/>
          <a:ext cx="1238879" cy="1202515"/>
        </a:xfrm>
        <a:prstGeom prst="roundRect">
          <a:avLst>
            <a:gd name="adj" fmla="val 10000"/>
          </a:avLst>
        </a:prstGeom>
        <a:solidFill>
          <a:srgbClr val="A8FAA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幼兒</a:t>
          </a:r>
          <a:endParaRPr lang="zh-TW" altLang="en-US" sz="4000" b="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76735" y="2223620"/>
        <a:ext cx="1168439" cy="1132075"/>
      </dsp:txXfrm>
    </dsp:sp>
    <dsp:sp modelId="{F1B6AD93-6712-4FF3-9E8E-42B533E22C2D}">
      <dsp:nvSpPr>
        <dsp:cNvPr id="0" name=""/>
        <dsp:cNvSpPr/>
      </dsp:nvSpPr>
      <dsp:spPr>
        <a:xfrm rot="20890197">
          <a:off x="3370429" y="2674152"/>
          <a:ext cx="938388" cy="38634"/>
        </a:xfrm>
        <a:custGeom>
          <a:avLst/>
          <a:gdLst/>
          <a:ahLst/>
          <a:cxnLst/>
          <a:rect l="0" t="0" r="0" b="0"/>
          <a:pathLst>
            <a:path>
              <a:moveTo>
                <a:pt x="0" y="19317"/>
              </a:moveTo>
              <a:lnTo>
                <a:pt x="938388" y="1931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16164" y="2670009"/>
        <a:ext cx="46919" cy="46919"/>
      </dsp:txXfrm>
    </dsp:sp>
    <dsp:sp modelId="{E84D8BD0-74E6-44B2-ACA9-7A833826A5F6}">
      <dsp:nvSpPr>
        <dsp:cNvPr id="0" name=""/>
        <dsp:cNvSpPr/>
      </dsp:nvSpPr>
      <dsp:spPr>
        <a:xfrm>
          <a:off x="4298852" y="1996022"/>
          <a:ext cx="4513256" cy="1202515"/>
        </a:xfrm>
        <a:prstGeom prst="roundRect">
          <a:avLst>
            <a:gd name="adj" fmla="val 10000"/>
          </a:avLst>
        </a:prstGeom>
        <a:solidFill>
          <a:srgbClr val="A8FAA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●</a:t>
          </a:r>
          <a:r>
            <a:rPr lang="zh-TW" altLang="en-US" sz="240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參與暑期班增進人際互動</a:t>
          </a:r>
          <a:endParaRPr lang="zh-TW" altLang="en-US" sz="2400" kern="1200" dirty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●</a:t>
          </a:r>
          <a:r>
            <a:rPr lang="zh-TW" altLang="en-US" sz="240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幼兒適應新環境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34072" y="2031242"/>
        <a:ext cx="4442816" cy="1132075"/>
      </dsp:txXfrm>
    </dsp:sp>
    <dsp:sp modelId="{45907991-4BEF-430B-A507-EEA421B5808F}">
      <dsp:nvSpPr>
        <dsp:cNvPr id="0" name=""/>
        <dsp:cNvSpPr/>
      </dsp:nvSpPr>
      <dsp:spPr>
        <a:xfrm rot="3820202">
          <a:off x="723926" y="3692365"/>
          <a:ext cx="2057511" cy="38634"/>
        </a:xfrm>
        <a:custGeom>
          <a:avLst/>
          <a:gdLst/>
          <a:ahLst/>
          <a:cxnLst/>
          <a:rect l="0" t="0" r="0" b="0"/>
          <a:pathLst>
            <a:path>
              <a:moveTo>
                <a:pt x="0" y="19317"/>
              </a:moveTo>
              <a:lnTo>
                <a:pt x="2057511" y="1931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01244" y="3660245"/>
        <a:ext cx="102875" cy="102875"/>
      </dsp:txXfrm>
    </dsp:sp>
    <dsp:sp modelId="{074C3F42-AE3A-47DF-8CCD-569A264BC0BC}">
      <dsp:nvSpPr>
        <dsp:cNvPr id="0" name=""/>
        <dsp:cNvSpPr/>
      </dsp:nvSpPr>
      <dsp:spPr>
        <a:xfrm>
          <a:off x="2208977" y="4032452"/>
          <a:ext cx="1176949" cy="1202515"/>
        </a:xfrm>
        <a:prstGeom prst="roundRect">
          <a:avLst>
            <a:gd name="adj" fmla="val 10000"/>
          </a:avLst>
        </a:prstGeom>
        <a:solidFill>
          <a:srgbClr val="B1CEF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老師</a:t>
          </a:r>
          <a:endParaRPr lang="zh-TW" altLang="en-US" sz="4000" b="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43449" y="4066924"/>
        <a:ext cx="1108005" cy="1133571"/>
      </dsp:txXfrm>
    </dsp:sp>
    <dsp:sp modelId="{7D693FDE-179D-4269-82B1-75D70B7E6B29}">
      <dsp:nvSpPr>
        <dsp:cNvPr id="0" name=""/>
        <dsp:cNvSpPr/>
      </dsp:nvSpPr>
      <dsp:spPr>
        <a:xfrm rot="21096110">
          <a:off x="3380739" y="4543733"/>
          <a:ext cx="967601" cy="38634"/>
        </a:xfrm>
        <a:custGeom>
          <a:avLst/>
          <a:gdLst/>
          <a:ahLst/>
          <a:cxnLst/>
          <a:rect l="0" t="0" r="0" b="0"/>
          <a:pathLst>
            <a:path>
              <a:moveTo>
                <a:pt x="0" y="19317"/>
              </a:moveTo>
              <a:lnTo>
                <a:pt x="967601" y="1931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840350" y="4538860"/>
        <a:ext cx="48380" cy="48380"/>
      </dsp:txXfrm>
    </dsp:sp>
    <dsp:sp modelId="{730AC561-A9C5-4C2E-8721-EF1E8BFD0FC6}">
      <dsp:nvSpPr>
        <dsp:cNvPr id="0" name=""/>
        <dsp:cNvSpPr/>
      </dsp:nvSpPr>
      <dsp:spPr>
        <a:xfrm>
          <a:off x="4343153" y="3402340"/>
          <a:ext cx="4454429" cy="2180100"/>
        </a:xfrm>
        <a:prstGeom prst="roundRect">
          <a:avLst>
            <a:gd name="adj" fmla="val 10000"/>
          </a:avLst>
        </a:prstGeom>
        <a:solidFill>
          <a:srgbClr val="B1CEF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●親師關係良好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●更全面的認識孩子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●老師改變心境</a:t>
          </a:r>
          <a:r>
            <a:rPr lang="en-US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釋放焦慮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●汲取復健技巧融入教學 </a:t>
          </a:r>
        </a:p>
      </dsp:txBody>
      <dsp:txXfrm>
        <a:off x="4407006" y="3466193"/>
        <a:ext cx="4326723" cy="2052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F4D45-3ADD-4D6C-A2E0-FA9516949D02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CFAB-8900-4BDE-BAF3-A5B6CE77E9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17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FCFAB-8900-4BDE-BAF3-A5B6CE77E9D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82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FCFAB-8900-4BDE-BAF3-A5B6CE77E9D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72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FCFAB-8900-4BDE-BAF3-A5B6CE77E9D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42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9134A-B913-4FE2-9A60-99254C20A2F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00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9134A-B913-4FE2-9A60-99254C20A2F7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14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FCFAB-8900-4BDE-BAF3-A5B6CE77E9D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90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FCFAB-8900-4BDE-BAF3-A5B6CE77E9D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840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FCFAB-8900-4BDE-BAF3-A5B6CE77E9D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44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041-4AAF-4B40-A9BB-0B4087ED37DB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3196-990A-4086-9EAE-AC7D8F5C6A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03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041-4AAF-4B40-A9BB-0B4087ED37DB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3196-990A-4086-9EAE-AC7D8F5C6A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40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041-4AAF-4B40-A9BB-0B4087ED37DB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3196-990A-4086-9EAE-AC7D8F5C6A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84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041-4AAF-4B40-A9BB-0B4087ED37DB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3196-990A-4086-9EAE-AC7D8F5C6A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24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041-4AAF-4B40-A9BB-0B4087ED37DB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3196-990A-4086-9EAE-AC7D8F5C6A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88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041-4AAF-4B40-A9BB-0B4087ED37DB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3196-990A-4086-9EAE-AC7D8F5C6A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02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041-4AAF-4B40-A9BB-0B4087ED37DB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3196-990A-4086-9EAE-AC7D8F5C6A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02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041-4AAF-4B40-A9BB-0B4087ED37DB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3196-990A-4086-9EAE-AC7D8F5C6A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57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041-4AAF-4B40-A9BB-0B4087ED37DB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3196-990A-4086-9EAE-AC7D8F5C6A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90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041-4AAF-4B40-A9BB-0B4087ED37DB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3196-990A-4086-9EAE-AC7D8F5C6A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41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041-4AAF-4B40-A9BB-0B4087ED37DB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3196-990A-4086-9EAE-AC7D8F5C6A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526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34041-4AAF-4B40-A9BB-0B4087ED37DB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D3196-990A-4086-9EAE-AC7D8F5C6A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73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772400" cy="1470025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幼兒園教師</a:t>
            </a:r>
            <a:r>
              <a:rPr lang="zh-TW" altLang="zh-TW" sz="4400" dirty="0">
                <a:latin typeface="標楷體" pitchFamily="65" charset="-120"/>
                <a:ea typeface="標楷體" pitchFamily="65" charset="-120"/>
              </a:rPr>
              <a:t>對特殊需求幼兒</a:t>
            </a:r>
            <a:br>
              <a:rPr lang="en-US" altLang="zh-TW" sz="44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實施</a:t>
            </a:r>
            <a:r>
              <a:rPr lang="zh-TW" altLang="zh-TW" sz="4400" dirty="0">
                <a:latin typeface="標楷體" pitchFamily="65" charset="-120"/>
                <a:ea typeface="標楷體" pitchFamily="65" charset="-120"/>
              </a:rPr>
              <a:t>入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園</a:t>
            </a:r>
            <a:r>
              <a:rPr lang="zh-TW" altLang="zh-TW" sz="4400" dirty="0">
                <a:latin typeface="標楷體" pitchFamily="65" charset="-120"/>
                <a:ea typeface="標楷體" pitchFamily="65" charset="-120"/>
              </a:rPr>
              <a:t>轉銜之研究</a:t>
            </a:r>
            <a:endParaRPr lang="en-US" altLang="zh-TW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5554" y="3550633"/>
            <a:ext cx="5072608" cy="2843399"/>
          </a:xfrm>
        </p:spPr>
        <p:txBody>
          <a:bodyPr>
            <a:normAutofit/>
          </a:bodyPr>
          <a:lstStyle/>
          <a:p>
            <a:pPr algn="ctr">
              <a:tabLst>
                <a:tab pos="2357120" algn="l"/>
                <a:tab pos="2637155" algn="ctr"/>
              </a:tabLst>
            </a:pPr>
            <a:r>
              <a:rPr lang="zh-TW" altLang="en-US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           </a:t>
            </a:r>
            <a:r>
              <a:rPr lang="zh-TW" altLang="zh-TW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新北市</a:t>
            </a:r>
            <a:r>
              <a:rPr lang="zh-TW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 幼兒園教師</a:t>
            </a:r>
            <a:r>
              <a:rPr lang="zh-TW" altLang="zh-TW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lang="zh-TW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    </a:t>
            </a:r>
            <a:r>
              <a:rPr lang="zh-TW" altLang="zh-TW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楊舜雯</a:t>
            </a:r>
            <a:endParaRPr lang="zh-TW" altLang="zh-TW" sz="18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ctr">
              <a:tabLst>
                <a:tab pos="2357120" algn="l"/>
                <a:tab pos="2637155" algn="ctr"/>
              </a:tabLst>
            </a:pPr>
            <a:r>
              <a:rPr lang="zh-TW" altLang="zh-TW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國立</a:t>
            </a:r>
            <a:r>
              <a:rPr lang="zh-TW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臺</a:t>
            </a:r>
            <a:r>
              <a:rPr lang="zh-TW" altLang="zh-TW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北教育大學特殊教育系 </a:t>
            </a:r>
            <a:r>
              <a:rPr lang="zh-TW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    </a:t>
            </a:r>
            <a:r>
              <a:rPr lang="zh-TW" altLang="zh-TW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林秀錦</a:t>
            </a:r>
            <a:r>
              <a:rPr lang="zh-TW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博士</a:t>
            </a:r>
            <a:endParaRPr lang="zh-TW" altLang="zh-TW" sz="18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F5DAC0C-41D8-45B9-900E-B047D68470EB}"/>
              </a:ext>
            </a:extLst>
          </p:cNvPr>
          <p:cNvSpPr txBox="1"/>
          <p:nvPr/>
        </p:nvSpPr>
        <p:spPr>
          <a:xfrm>
            <a:off x="971600" y="5228375"/>
            <a:ext cx="3166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zh-TW" sz="1800" dirty="0">
                <a:latin typeface="標楷體" pitchFamily="65" charset="-120"/>
                <a:ea typeface="標楷體" pitchFamily="65" charset="-120"/>
              </a:rPr>
              <a:t>關鍵詞：</a:t>
            </a:r>
            <a:r>
              <a:rPr lang="zh-TW" altLang="en-US" sz="1800" u="sng" dirty="0">
                <a:latin typeface="標楷體" pitchFamily="65" charset="-120"/>
                <a:ea typeface="標楷體" pitchFamily="65" charset="-120"/>
              </a:rPr>
              <a:t>幼兒園教師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1800" u="sng" dirty="0">
                <a:latin typeface="標楷體" pitchFamily="65" charset="-120"/>
                <a:ea typeface="標楷體" pitchFamily="65" charset="-120"/>
              </a:rPr>
              <a:t>特殊需求幼兒</a:t>
            </a:r>
            <a:endParaRPr lang="en-US" altLang="zh-TW" sz="1800" u="sng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1800" u="sng" dirty="0">
                <a:latin typeface="標楷體" pitchFamily="65" charset="-120"/>
                <a:ea typeface="標楷體" pitchFamily="65" charset="-120"/>
              </a:rPr>
              <a:t>入</a:t>
            </a:r>
            <a:r>
              <a:rPr lang="zh-TW" altLang="en-US" sz="1800" u="sng" dirty="0">
                <a:latin typeface="標楷體" pitchFamily="65" charset="-120"/>
                <a:ea typeface="標楷體" pitchFamily="65" charset="-120"/>
              </a:rPr>
              <a:t>園</a:t>
            </a:r>
            <a:r>
              <a:rPr lang="zh-TW" altLang="zh-TW" sz="1800" u="sng" dirty="0">
                <a:latin typeface="標楷體" pitchFamily="65" charset="-120"/>
                <a:ea typeface="標楷體" pitchFamily="65" charset="-120"/>
              </a:rPr>
              <a:t>轉銜</a:t>
            </a:r>
            <a:endParaRPr lang="en-US" altLang="zh-TW" sz="1800" u="sng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1800" u="sng" dirty="0">
                <a:latin typeface="標楷體" pitchFamily="65" charset="-120"/>
                <a:ea typeface="標楷體" pitchFamily="65" charset="-120"/>
              </a:rPr>
              <a:t>入</a:t>
            </a:r>
            <a:r>
              <a:rPr lang="zh-TW" altLang="en-US" sz="1800" u="sng" dirty="0">
                <a:latin typeface="標楷體" pitchFamily="65" charset="-120"/>
                <a:ea typeface="標楷體" pitchFamily="65" charset="-120"/>
              </a:rPr>
              <a:t>園</a:t>
            </a:r>
            <a:r>
              <a:rPr lang="zh-TW" altLang="zh-TW" sz="1800" u="sng" dirty="0">
                <a:latin typeface="標楷體" pitchFamily="65" charset="-120"/>
                <a:ea typeface="標楷體" pitchFamily="65" charset="-120"/>
              </a:rPr>
              <a:t>轉銜準備工作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6514976-A425-4586-B502-2841413A4EC5}"/>
              </a:ext>
            </a:extLst>
          </p:cNvPr>
          <p:cNvSpPr txBox="1"/>
          <p:nvPr/>
        </p:nvSpPr>
        <p:spPr>
          <a:xfrm>
            <a:off x="6228184" y="6028595"/>
            <a:ext cx="22599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114.09.13</a:t>
            </a:r>
          </a:p>
          <a:p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637338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841393-504F-4C5B-8E44-BC106B48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84" y="4046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依循轉銜期程進行準備</a:t>
            </a:r>
            <a:r>
              <a:rPr lang="zh-TW" altLang="zh-TW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7AEA680F-EA7A-4E41-A3BD-DFE8721ED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1985"/>
            <a:ext cx="8229600" cy="30243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800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zh-TW" sz="2800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一</a:t>
            </a:r>
            <a:r>
              <a:rPr lang="en-US" altLang="zh-TW" sz="2800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優先入園的特幼生</a:t>
            </a:r>
            <a:r>
              <a:rPr lang="en-US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超前部</a:t>
            </a:r>
            <a:r>
              <a:rPr lang="zh-TW" altLang="en-US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署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入園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準備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暑期班發現的疑似生</a:t>
            </a:r>
            <a:r>
              <a:rPr lang="en-US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</a:t>
            </a:r>
            <a:r>
              <a:rPr lang="zh-TW" altLang="zh-TW" sz="2800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來得及的入園準備</a:t>
            </a:r>
            <a:endParaRPr lang="zh-TW" altLang="zh-TW" sz="28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開學前臨時得知的特幼生</a:t>
            </a:r>
            <a:r>
              <a:rPr lang="en-US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</a:t>
            </a:r>
            <a:r>
              <a:rPr lang="zh-TW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兵荒馬亂的入園準備</a:t>
            </a:r>
            <a:endParaRPr lang="en-US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開學後滾動修正調整與支持</a:t>
            </a:r>
            <a:endParaRPr lang="zh-TW" altLang="en-US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5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CA2D45-CDB9-416F-B0AC-7BCEEF72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0" y="1337156"/>
            <a:ext cx="2189718" cy="335803"/>
          </a:xfrm>
        </p:spPr>
        <p:txBody>
          <a:bodyPr>
            <a:noAutofit/>
          </a:bodyPr>
          <a:lstStyle/>
          <a:p>
            <a:pPr algn="l"/>
            <a:r>
              <a:rPr lang="zh-TW" altLang="en-US" sz="2000" b="1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確認生小志－</a:t>
            </a:r>
            <a:br>
              <a:rPr lang="en-US" altLang="zh-TW" sz="2000" b="1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000" b="1" kern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000" b="1" kern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kern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000" b="1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月份的準備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F0332E36-3330-4329-8CB5-A145DA2AA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521328"/>
              </p:ext>
            </p:extLst>
          </p:nvPr>
        </p:nvGraphicFramePr>
        <p:xfrm>
          <a:off x="576352" y="1093485"/>
          <a:ext cx="8600423" cy="5482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>
            <a:extLst>
              <a:ext uri="{FF2B5EF4-FFF2-40B4-BE49-F238E27FC236}">
                <a16:creationId xmlns:a16="http://schemas.microsoft.com/office/drawing/2014/main" id="{8C5487D0-91A0-4B0F-B4A5-C0147AC91F04}"/>
              </a:ext>
            </a:extLst>
          </p:cNvPr>
          <p:cNvSpPr txBox="1">
            <a:spLocks/>
          </p:cNvSpPr>
          <p:nvPr/>
        </p:nvSpPr>
        <p:spPr>
          <a:xfrm>
            <a:off x="46342" y="0"/>
            <a:ext cx="8939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kern="1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kern="10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kern="1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kern="100">
                <a:latin typeface="標楷體" panose="03000509000000000000" pitchFamily="65" charset="-120"/>
                <a:ea typeface="標楷體" panose="03000509000000000000" pitchFamily="65" charset="-120"/>
              </a:rPr>
              <a:t>優先入園的特幼生</a:t>
            </a:r>
            <a:r>
              <a:rPr lang="en-US" altLang="zh-TW" sz="3600" kern="10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3600" kern="100">
                <a:latin typeface="標楷體" panose="03000509000000000000" pitchFamily="65" charset="-120"/>
                <a:ea typeface="標楷體" panose="03000509000000000000" pitchFamily="65" charset="-120"/>
              </a:rPr>
              <a:t>超前部</a:t>
            </a:r>
            <a:r>
              <a:rPr lang="zh-TW" altLang="en-US" sz="3600" kern="100">
                <a:latin typeface="標楷體" panose="03000509000000000000" pitchFamily="65" charset="-120"/>
                <a:ea typeface="標楷體" panose="03000509000000000000" pitchFamily="65" charset="-120"/>
              </a:rPr>
              <a:t>署</a:t>
            </a:r>
            <a:r>
              <a:rPr lang="zh-TW" altLang="zh-TW" sz="3600" kern="10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kern="100">
                <a:latin typeface="標楷體" panose="03000509000000000000" pitchFamily="65" charset="-120"/>
                <a:ea typeface="標楷體" panose="03000509000000000000" pitchFamily="65" charset="-120"/>
              </a:rPr>
              <a:t>入園</a:t>
            </a:r>
            <a:r>
              <a:rPr lang="zh-TW" altLang="zh-TW" sz="3600" kern="100">
                <a:latin typeface="標楷體" panose="03000509000000000000" pitchFamily="65" charset="-120"/>
                <a:ea typeface="標楷體" panose="03000509000000000000" pitchFamily="65" charset="-120"/>
              </a:rPr>
              <a:t>準備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7386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AFDAEB-3896-49E9-A498-77F10A52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閱讀幼生資料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BCA97-0C03-4FD6-B451-C9A97DA08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留意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評估老師的紀錄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備註欄畫星號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特別加粗註記的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評估老師給導師的建議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1D9D2EA-CD43-4315-86A6-D1E334ACA3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4" t="3520" r="17145" b="7082"/>
          <a:stretch/>
        </p:blipFill>
        <p:spPr>
          <a:xfrm>
            <a:off x="4283968" y="1268760"/>
            <a:ext cx="2701497" cy="2701497"/>
          </a:xfrm>
          <a:prstGeom prst="rect">
            <a:avLst/>
          </a:prstGeom>
        </p:spPr>
      </p:pic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8546E2B0-ABA1-498C-8E1A-489A830C13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7200" r="22747" b="9573"/>
          <a:stretch/>
        </p:blipFill>
        <p:spPr>
          <a:xfrm>
            <a:off x="5724128" y="3704263"/>
            <a:ext cx="2812221" cy="30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6080F6-042E-4B05-8CCC-F1991229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06" y="836712"/>
            <a:ext cx="8513094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從鑑定報告知道一些具體的教學建議</a:t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進一步電話諮詢評估老師，以了解更多</a:t>
            </a:r>
          </a:p>
        </p:txBody>
      </p:sp>
      <p:pic>
        <p:nvPicPr>
          <p:cNvPr id="19" name="內容版面配置區 18">
            <a:extLst>
              <a:ext uri="{FF2B5EF4-FFF2-40B4-BE49-F238E27FC236}">
                <a16:creationId xmlns:a16="http://schemas.microsoft.com/office/drawing/2014/main" id="{9F609EB0-9135-4229-A2D9-C74BAEC3D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453" y="2333664"/>
            <a:ext cx="8513094" cy="3085857"/>
          </a:xfrm>
        </p:spPr>
      </p:pic>
      <p:sp>
        <p:nvSpPr>
          <p:cNvPr id="20" name="橢圓 19">
            <a:extLst>
              <a:ext uri="{FF2B5EF4-FFF2-40B4-BE49-F238E27FC236}">
                <a16:creationId xmlns:a16="http://schemas.microsoft.com/office/drawing/2014/main" id="{ACAE0EBD-C5D6-4BF8-906C-9A0F7C973DBF}"/>
              </a:ext>
            </a:extLst>
          </p:cNvPr>
          <p:cNvSpPr/>
          <p:nvPr/>
        </p:nvSpPr>
        <p:spPr>
          <a:xfrm>
            <a:off x="4716016" y="4822593"/>
            <a:ext cx="1075943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187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AFDAEB-3896-49E9-A498-77F10A52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了解幼生資料的其他工具</a:t>
            </a:r>
          </a:p>
        </p:txBody>
      </p:sp>
    </p:spTree>
    <p:extLst>
      <p:ext uri="{BB962C8B-B14F-4D97-AF65-F5344CB8AC3E}">
        <p14:creationId xmlns:p14="http://schemas.microsoft.com/office/powerpoint/2010/main" val="101830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0C59B-03DF-427B-8E14-E09B07EA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幼生個人優勢卡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A49D2C0-D9C9-4B1A-B434-6FA399E9B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938" y="2208345"/>
            <a:ext cx="3302010" cy="4628459"/>
          </a:xfr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8006AA43-D3EF-4106-B2FC-D0A54B1036D6}"/>
              </a:ext>
            </a:extLst>
          </p:cNvPr>
          <p:cNvSpPr/>
          <p:nvPr/>
        </p:nvSpPr>
        <p:spPr>
          <a:xfrm>
            <a:off x="4211960" y="4101999"/>
            <a:ext cx="936104" cy="3600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27A8E801-9443-4DA2-B6E2-01C9034C87CD}"/>
              </a:ext>
            </a:extLst>
          </p:cNvPr>
          <p:cNvSpPr/>
          <p:nvPr/>
        </p:nvSpPr>
        <p:spPr>
          <a:xfrm>
            <a:off x="5609001" y="2221337"/>
            <a:ext cx="2880320" cy="37634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適性調整為簡易版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單張表單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FD3F893-8A50-40DB-9699-F34B679845A7}"/>
              </a:ext>
            </a:extLst>
          </p:cNvPr>
          <p:cNvSpPr txBox="1"/>
          <p:nvPr/>
        </p:nvSpPr>
        <p:spPr>
          <a:xfrm>
            <a:off x="548134" y="148982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曾參與新北市學前融合教育教學觀摩，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經巡輔師介紹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我的優勢卡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287395D-C2CF-441E-933B-D1197A7294A8}"/>
              </a:ext>
            </a:extLst>
          </p:cNvPr>
          <p:cNvSpPr txBox="1"/>
          <p:nvPr/>
        </p:nvSpPr>
        <p:spPr>
          <a:xfrm>
            <a:off x="5679152" y="178486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參考資源，納入轉銜準備</a:t>
            </a:r>
          </a:p>
        </p:txBody>
      </p:sp>
    </p:spTree>
    <p:extLst>
      <p:ext uri="{BB962C8B-B14F-4D97-AF65-F5344CB8AC3E}">
        <p14:creationId xmlns:p14="http://schemas.microsoft.com/office/powerpoint/2010/main" val="52502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63EF4-7F44-4618-B2CC-F3796135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從優勢卡認識孩子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1E23AC7-D06E-4136-ACB4-7D7803795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556" y="1417638"/>
            <a:ext cx="7992888" cy="5373216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FA437E7-BA8D-4BBD-BA5E-21D32E6C0733}"/>
              </a:ext>
            </a:extLst>
          </p:cNvPr>
          <p:cNvSpPr txBox="1"/>
          <p:nvPr/>
        </p:nvSpPr>
        <p:spPr>
          <a:xfrm>
            <a:off x="1331640" y="429309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照片</a:t>
            </a:r>
          </a:p>
        </p:txBody>
      </p:sp>
    </p:spTree>
    <p:extLst>
      <p:ext uri="{BB962C8B-B14F-4D97-AF65-F5344CB8AC3E}">
        <p14:creationId xmlns:p14="http://schemas.microsoft.com/office/powerpoint/2010/main" val="3059961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6FABA7-D918-40E0-B2EB-9113B999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6" y="500432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從優勢卡理解孩子需要的支持與協助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454F471-6888-4EB7-8A3A-D15E8BF1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" t="12885"/>
          <a:stretch/>
        </p:blipFill>
        <p:spPr>
          <a:xfrm>
            <a:off x="159178" y="1628800"/>
            <a:ext cx="8825644" cy="39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6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940B6D-D0AA-4C87-BBB1-42DDA695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92677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從優勢卡覺察家長或孩子需要的資源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4CF5391-29A0-42BB-8AA1-4E828E9B3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6" b="16298"/>
          <a:stretch/>
        </p:blipFill>
        <p:spPr>
          <a:xfrm>
            <a:off x="107504" y="1412776"/>
            <a:ext cx="8693596" cy="42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5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94107E-3568-45C0-B785-8DA90CBC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連結幼生與家庭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3C75F6-0219-4ABB-8CF8-3851A6DA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04864"/>
            <a:ext cx="8229600" cy="226084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電話聯繫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建立溝通小群組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傳遞資訊、照片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901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540" y="1406620"/>
            <a:ext cx="8280920" cy="49699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五、六月份時期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教師往往無心關照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新學期即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將入園的特幼生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常擔心特幼生會編入自己的班級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甚至轉銜知能不足，鮮少思考在繁忙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的期末時期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能做些什麼。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覺察特幼生及其家長有入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園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轉銜需求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入園前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設想更多轉銜準備，可能減少後續入幼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兒園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適應的問題。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閱讀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國內外相關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文獻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、法規</a:t>
            </a:r>
            <a:endParaRPr lang="zh-TW" altLang="en-US" dirty="0"/>
          </a:p>
          <a:p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6B916DF-70E2-4A6F-A64C-705B7448AF67}"/>
              </a:ext>
            </a:extLst>
          </p:cNvPr>
          <p:cNvSpPr txBox="1">
            <a:spLocks/>
          </p:cNvSpPr>
          <p:nvPr/>
        </p:nvSpPr>
        <p:spPr>
          <a:xfrm>
            <a:off x="2771800" y="481422"/>
            <a:ext cx="396044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研究背景與動機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5662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CA2D45-CDB9-416F-B0AC-7BCEEF72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確認生－ </a:t>
            </a:r>
            <a:r>
              <a:rPr lang="en-US" altLang="zh-TW" sz="4000" b="1" kern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4000" b="1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月暑假的準備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F0332E36-3330-4329-8CB5-A145DA2AA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297168"/>
              </p:ext>
            </p:extLst>
          </p:nvPr>
        </p:nvGraphicFramePr>
        <p:xfrm>
          <a:off x="385255" y="908720"/>
          <a:ext cx="8769152" cy="571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469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ACA317-C065-4923-B2AD-96AE39E9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05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生活體驗營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園所開辦暑期班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5EF3F67-0C1A-4E40-B624-EBDA972BE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072" y="1187405"/>
            <a:ext cx="3923928" cy="431642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3BF8993-11D3-4E0A-966F-7160EB578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51" y="1221047"/>
            <a:ext cx="5064754" cy="314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90CEB43-20A8-4FD5-9F2A-FBADC0896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4396386"/>
            <a:ext cx="2557700" cy="20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87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B05483-1F78-4FB2-8A76-D2F7AD85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傳遞早療資訊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電子書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1D45811-DF01-4A9E-8F00-F173A7722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556792"/>
            <a:ext cx="2843758" cy="4097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E785D5E-0FDA-4253-8524-5C0457175F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61" t="1195" r="261" b="-1195"/>
          <a:stretch/>
        </p:blipFill>
        <p:spPr>
          <a:xfrm>
            <a:off x="3851920" y="1376046"/>
            <a:ext cx="5116711" cy="494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724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086A0D-E06A-4AFD-B9F1-20FACD8A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了解幼生上早療課的情況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F46464-2121-4BD2-B804-F2DD77D7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家長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分享接受早療課但因衛教時間緊湊，聽不太懂治療師的說明或建議。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老師</a:t>
            </a:r>
            <a:r>
              <a:rPr lang="zh-TW" altLang="zh-TW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協助聆聽</a:t>
            </a:r>
            <a:r>
              <a:rPr lang="zh-TW" altLang="zh-TW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並應用家長能明白的詞彙，</a:t>
            </a:r>
            <a:r>
              <a:rPr lang="zh-TW" altLang="zh-TW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列點整理治療師的觀察發現與復健技巧</a:t>
            </a:r>
            <a:endParaRPr lang="en-US" altLang="zh-TW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掌握孩子</a:t>
            </a:r>
            <a:r>
              <a:rPr lang="zh-TW" altLang="zh-TW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每次的療育課情況</a:t>
            </a:r>
            <a:endParaRPr lang="en-US" altLang="zh-TW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家長也期待能</a:t>
            </a:r>
            <a:r>
              <a:rPr lang="zh-TW" altLang="zh-TW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參考老師的回饋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意見</a:t>
            </a:r>
            <a:endParaRPr lang="zh-TW" altLang="zh-TW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3884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612281-BA04-4B29-A8B5-61E8C8DC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224" y="1034480"/>
            <a:ext cx="2736304" cy="666328"/>
          </a:xfrm>
        </p:spPr>
        <p:txBody>
          <a:bodyPr>
            <a:noAutofit/>
          </a:bodyPr>
          <a:lstStyle/>
          <a:p>
            <a:r>
              <a:rPr lang="zh-TW" altLang="en-US" sz="1800" b="1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疑似生小瑜、小顏－</a:t>
            </a:r>
            <a:br>
              <a:rPr lang="en-US" altLang="zh-TW" sz="1800" b="1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1800" b="1" kern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7~8</a:t>
            </a:r>
            <a:r>
              <a:rPr lang="zh-TW" altLang="en-US" sz="1800" b="1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月的準備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FD7AB708-0809-4D85-A580-95F5532FF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048905"/>
              </p:ext>
            </p:extLst>
          </p:nvPr>
        </p:nvGraphicFramePr>
        <p:xfrm>
          <a:off x="-54260" y="1052961"/>
          <a:ext cx="9252520" cy="565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E68AE240-4D2A-4695-A069-F64967F4DC44}"/>
              </a:ext>
            </a:extLst>
          </p:cNvPr>
          <p:cNvSpPr txBox="1">
            <a:spLocks/>
          </p:cNvSpPr>
          <p:nvPr/>
        </p:nvSpPr>
        <p:spPr>
          <a:xfrm>
            <a:off x="107504" y="13165"/>
            <a:ext cx="89289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暑期班發現的疑似生</a:t>
            </a:r>
            <a:r>
              <a:rPr lang="en-US" altLang="zh-TW" sz="3200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_</a:t>
            </a:r>
            <a:r>
              <a:rPr lang="zh-TW" altLang="zh-TW" sz="3200" kern="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來得及的入園準備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26072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B9D18A-8910-4FDA-B6BB-DB1C8D21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0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預備學習環境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0B9A4D4B-4663-45E6-9E9F-4A59CA662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643432"/>
              </p:ext>
            </p:extLst>
          </p:nvPr>
        </p:nvGraphicFramePr>
        <p:xfrm>
          <a:off x="457200" y="1387533"/>
          <a:ext cx="8363272" cy="5161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7388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B05483-1F78-4FB2-8A76-D2F7AD85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5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提供居家教養策略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影音或實體書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A1D8DEC-F6EC-4729-A31A-33A8B07EF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2608651"/>
            <a:ext cx="2539005" cy="3449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9C3A305-97D2-4B5B-991E-7604D4F20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340" y="2365057"/>
            <a:ext cx="2843061" cy="3692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6E1F63E-E379-4CA7-B6F9-5711658E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31805"/>
            <a:ext cx="8229600" cy="45259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學前兒童社會技巧影片</a:t>
            </a:r>
          </a:p>
        </p:txBody>
      </p:sp>
    </p:spTree>
    <p:extLst>
      <p:ext uri="{BB962C8B-B14F-4D97-AF65-F5344CB8AC3E}">
        <p14:creationId xmlns:p14="http://schemas.microsoft.com/office/powerpoint/2010/main" val="7284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B7DEF4-7EC4-474D-B4C8-EEAC95C4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54" y="548680"/>
            <a:ext cx="8537612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b="1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200" b="1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開學前臨時得知的特幼生</a:t>
            </a:r>
            <a:r>
              <a:rPr lang="en-US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兵荒馬亂的入園準備</a:t>
            </a:r>
            <a:endParaRPr lang="zh-TW" altLang="en-US" sz="3200" b="1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B3FC4B-EBC1-4A63-A01B-CAD144BF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698" y="2125724"/>
            <a:ext cx="8229600" cy="2606552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一名正取生放棄就讀，因此備取一名新生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新生是疑似生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有自閉傾向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、母語是英語、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自國外返台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沒預料到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在開學前會再接收一名疑似生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還得面臨外語親師溝通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F899046-37D7-4585-AD20-1B6A346AE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4581128"/>
            <a:ext cx="2205079" cy="227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940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DDADEC-1764-45FA-9AFF-27CECF7CE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2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32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開學後滾動修正調整與支持</a:t>
            </a:r>
            <a:endParaRPr lang="zh-TW" altLang="en-US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1FEB55B5-7C29-43A2-8F2A-0B914752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76" y="1988840"/>
            <a:ext cx="8147248" cy="26065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zh-TW" sz="32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開學後</a:t>
            </a:r>
            <a:r>
              <a:rPr lang="en-US" altLang="zh-TW" sz="32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~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</a:t>
            </a:r>
            <a:r>
              <a:rPr lang="zh-TW" altLang="zh-TW" sz="32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持續透過班級觀察、親師晤談與同儕互動分析，補強介入措施持續調整課程教學並與巡迴特教教師聯繫支援方案</a:t>
            </a:r>
            <a:r>
              <a:rPr lang="zh-TW" altLang="en-US" sz="32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0949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940938-EA85-4E9E-B7B5-19C85D1E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800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zh-TW" sz="2800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一</a:t>
            </a:r>
            <a:r>
              <a:rPr lang="en-US" altLang="zh-TW" sz="2800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TW" sz="2800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教學現場的時間壓力</a:t>
            </a:r>
            <a:endParaRPr lang="en-US" altLang="zh-TW" sz="2800" kern="0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zh-TW" sz="2800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→</a:t>
            </a:r>
            <a:r>
              <a:rPr lang="zh-TW" altLang="en-US" sz="2800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妥善運用課餘時間</a:t>
            </a:r>
            <a:endParaRPr lang="zh-TW" altLang="zh-TW" sz="2800" kern="100" dirty="0">
              <a:solidFill>
                <a:srgbClr val="0070C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zh-TW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二</a:t>
            </a:r>
            <a:r>
              <a:rPr lang="en-US" altLang="zh-TW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TW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開學前疑似生讓老師措手不及</a:t>
            </a:r>
            <a:endParaRPr lang="en-US" altLang="zh-TW" sz="28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zh-TW" sz="2800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→</a:t>
            </a:r>
            <a:r>
              <a:rPr lang="zh-TW" altLang="en-US" sz="2800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把握開學前的密集電聯</a:t>
            </a:r>
            <a:endParaRPr lang="en-US" altLang="zh-TW" sz="2800" kern="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zh-TW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三</a:t>
            </a:r>
            <a:r>
              <a:rPr lang="en-US" altLang="zh-TW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TW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外語親師溝通</a:t>
            </a:r>
            <a:endParaRPr lang="en-US" altLang="zh-TW" sz="28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zh-TW" sz="2800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→</a:t>
            </a:r>
            <a:r>
              <a:rPr lang="zh-TW" altLang="en-US" sz="2800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翻譯</a:t>
            </a:r>
            <a:r>
              <a:rPr lang="en-US" altLang="zh-TW" sz="2800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APP</a:t>
            </a:r>
            <a:r>
              <a:rPr lang="zh-TW" altLang="en-US" sz="2800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輔助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36D3788-9DE4-4053-AF94-799399224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挑戰與因應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004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從國內外資料中發現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一、從先進國家的潮流趨勢看見入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園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轉銜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準備工作的正面影響</a:t>
            </a: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二、國內有關特殊需求幼生的入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園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轉銜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實證研究少</a:t>
            </a: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三、入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園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轉銜的重要價值</a:t>
            </a:r>
          </a:p>
        </p:txBody>
      </p:sp>
    </p:spTree>
    <p:extLst>
      <p:ext uri="{BB962C8B-B14F-4D97-AF65-F5344CB8AC3E}">
        <p14:creationId xmlns:p14="http://schemas.microsoft.com/office/powerpoint/2010/main" val="131234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BE139BE5-85DF-48C0-B415-9D561416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0089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b="1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入園轉銜的成果  </a:t>
            </a:r>
            <a:endParaRPr lang="zh-TW" altLang="en-US" b="1" kern="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821F97F0-674D-451C-BB64-B3159AE1C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246343"/>
              </p:ext>
            </p:extLst>
          </p:nvPr>
        </p:nvGraphicFramePr>
        <p:xfrm>
          <a:off x="130781" y="980728"/>
          <a:ext cx="8882437" cy="560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566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940938-EA85-4E9E-B7B5-19C85D1E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20" y="1124744"/>
            <a:ext cx="6840760" cy="54726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1800" b="1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一、準備帶來互惠</a:t>
            </a:r>
            <a:r>
              <a:rPr lang="en-US" altLang="zh-TW" sz="1800" b="1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-</a:t>
            </a:r>
            <a:r>
              <a:rPr lang="zh-TW" altLang="zh-TW" sz="1800" b="1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協助他人做準備，卻同時為自己做了準備</a:t>
            </a:r>
            <a:endParaRPr lang="en-US" altLang="zh-TW" sz="1800" b="1" kern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1800" b="1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二、為何入園轉銜準備未受重視</a:t>
            </a:r>
            <a:r>
              <a:rPr lang="en-US" altLang="zh-TW" sz="1800" b="1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kern="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   </a:t>
            </a:r>
            <a:r>
              <a:rPr lang="en-US" altLang="zh-TW" sz="1800" kern="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一</a:t>
            </a:r>
            <a:r>
              <a:rPr lang="en-US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老師的特教專業知能及入</a:t>
            </a:r>
            <a:r>
              <a:rPr lang="zh-TW" altLang="en-US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園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轉銜概念不足</a:t>
            </a:r>
            <a:endParaRPr lang="en-US" altLang="zh-TW" sz="1800" kern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kern="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   </a:t>
            </a:r>
            <a:r>
              <a:rPr lang="en-US" altLang="zh-TW" sz="1800" kern="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二</a:t>
            </a:r>
            <a:r>
              <a:rPr lang="en-US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老師對個別化轉銜活動有無執行的意願</a:t>
            </a:r>
            <a:endParaRPr lang="en-US" altLang="zh-TW" sz="1800" kern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1800" b="1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三、入園轉銜，親師雙方是否還可以再多做些什麼</a:t>
            </a:r>
            <a:r>
              <a:rPr lang="en-US" altLang="zh-TW" sz="1800" b="1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? </a:t>
            </a:r>
            <a:endParaRPr lang="zh-TW" altLang="zh-TW" sz="1800" b="1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kern="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   </a:t>
            </a:r>
            <a:r>
              <a:rPr lang="en-US" altLang="zh-TW" sz="1800" kern="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一</a:t>
            </a:r>
            <a:r>
              <a:rPr lang="en-US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家長只要讓老師早一點知道孩子的狀況</a:t>
            </a:r>
            <a:endParaRPr lang="en-US" altLang="zh-TW" sz="1800" kern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kern="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   </a:t>
            </a:r>
            <a:r>
              <a:rPr lang="en-US" altLang="zh-TW" sz="1800" kern="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二</a:t>
            </a:r>
            <a:r>
              <a:rPr lang="en-US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老師試著同理特殊需求孩子家長的心情</a:t>
            </a:r>
            <a:endParaRPr lang="en-US" altLang="zh-TW" sz="1800" kern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b="1" kern="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四</a:t>
            </a:r>
            <a:r>
              <a:rPr lang="zh-TW" altLang="en-US" sz="1800" b="1" kern="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zh-TW" sz="1800" b="1" kern="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轉銜準備是否未臻完善</a:t>
            </a:r>
            <a:r>
              <a:rPr lang="en-US" altLang="zh-TW" sz="1800" b="1" kern="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kern="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   </a:t>
            </a:r>
            <a:r>
              <a:rPr lang="en-US" altLang="zh-TW" sz="1800" kern="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一</a:t>
            </a:r>
            <a:r>
              <a:rPr lang="en-US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每位幼生都不應該是入園轉銜準備的邊緣人</a:t>
            </a:r>
            <a:r>
              <a:rPr lang="en-US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kern="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   </a:t>
            </a:r>
            <a:r>
              <a:rPr lang="en-US" altLang="zh-TW" sz="1800" kern="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二</a:t>
            </a:r>
            <a:r>
              <a:rPr lang="en-US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暑期照顧班對特幼生適應新環境的成效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  </a:t>
            </a:r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(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入園轉銜準備缺乏社政系統的連結</a:t>
            </a:r>
            <a:endParaRPr lang="en-US" altLang="zh-TW" sz="1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  </a:t>
            </a:r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(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在入園轉銜中巡輔特教師的角色需求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2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28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E139BE5-85DF-48C0-B415-9D561416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省思</a:t>
            </a:r>
          </a:p>
        </p:txBody>
      </p:sp>
    </p:spTree>
    <p:extLst>
      <p:ext uri="{BB962C8B-B14F-4D97-AF65-F5344CB8AC3E}">
        <p14:creationId xmlns:p14="http://schemas.microsoft.com/office/powerpoint/2010/main" val="1512879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940938-EA85-4E9E-B7B5-19C85D1E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00" y="1628800"/>
            <a:ext cx="8388200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lang="en-US" altLang="zh-TW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一</a:t>
            </a:r>
            <a:r>
              <a:rPr lang="en-US" altLang="zh-TW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en-US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結論</a:t>
            </a:r>
            <a:endParaRPr lang="en-US" altLang="zh-TW" dirty="0">
              <a:effectLst/>
              <a:latin typeface="新細明體" panose="02020500000000000000" pitchFamily="18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 </a:t>
            </a:r>
            <a:r>
              <a:rPr lang="zh-TW" altLang="zh-TW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入園轉銜為一段複雜且充滿挑戰的歷程，但透過積極準備與系統性介入，能有效協助特幼生順利銜接幼兒園生活，並促進親師合作與教師專業成長。</a:t>
            </a:r>
            <a:endParaRPr lang="zh-TW" altLang="zh-TW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08885EF-72BB-41E9-AF81-617FE9F8935C}"/>
              </a:ext>
            </a:extLst>
          </p:cNvPr>
          <p:cNvSpPr txBox="1">
            <a:spLocks/>
          </p:cNvSpPr>
          <p:nvPr/>
        </p:nvSpPr>
        <p:spPr>
          <a:xfrm>
            <a:off x="2771800" y="160337"/>
            <a:ext cx="3960440" cy="892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結論與建議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5135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940938-EA85-4E9E-B7B5-19C85D1E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36" y="1484784"/>
            <a:ext cx="834292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二</a:t>
            </a:r>
            <a:r>
              <a:rPr lang="en-US" altLang="zh-TW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zh-TW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實務與政策建議</a:t>
            </a:r>
            <a:endParaRPr lang="zh-TW" altLang="zh-TW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457200" indent="-457200"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制定明確的入園轉銜作業流程與參考手冊。</a:t>
            </a:r>
            <a:endParaRPr lang="zh-TW" altLang="zh-TW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457200" lvl="0" indent="-457200"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提供教師轉銜準備的專業培訓與督導。</a:t>
            </a:r>
            <a:endParaRPr lang="zh-TW" altLang="zh-TW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457200" lvl="0" indent="-457200"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鼓勵學前教育場域主動與家庭溝通，建立多元文化與語言支持機制。</a:t>
            </a:r>
            <a:endParaRPr lang="zh-TW" altLang="zh-TW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457200" lvl="0" indent="-457200"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建立社政</a:t>
            </a:r>
            <a:r>
              <a:rPr lang="en-US" altLang="zh-TW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-</a:t>
            </a:r>
            <a:r>
              <a:rPr lang="zh-TW" altLang="zh-TW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醫療</a:t>
            </a:r>
            <a:r>
              <a:rPr lang="en-US" altLang="zh-TW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-</a:t>
            </a:r>
            <a:r>
              <a:rPr lang="zh-TW" altLang="zh-TW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教育的橫向連結平台。</a:t>
            </a:r>
            <a:endParaRPr lang="zh-TW" altLang="zh-TW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457200" lvl="0" indent="-457200"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強化巡輔特教教師的支援角色與入園前介入服務。</a:t>
            </a:r>
            <a:endParaRPr lang="zh-TW" altLang="zh-TW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08885EF-72BB-41E9-AF81-617FE9F8935C}"/>
              </a:ext>
            </a:extLst>
          </p:cNvPr>
          <p:cNvSpPr txBox="1">
            <a:spLocks/>
          </p:cNvSpPr>
          <p:nvPr/>
        </p:nvSpPr>
        <p:spPr>
          <a:xfrm>
            <a:off x="2771800" y="160337"/>
            <a:ext cx="3960440" cy="892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結論與建議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2337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DD5869-C5A7-4FE5-9119-4FF0998B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896" y="2708920"/>
            <a:ext cx="5508104" cy="1143000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謝謝您的聆聽</a:t>
            </a:r>
          </a:p>
        </p:txBody>
      </p:sp>
    </p:spTree>
    <p:extLst>
      <p:ext uri="{BB962C8B-B14F-4D97-AF65-F5344CB8AC3E}">
        <p14:creationId xmlns:p14="http://schemas.microsoft.com/office/powerpoint/2010/main" val="371311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896544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zh-TW" altLang="zh-TW" sz="2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本研究旨在探討一位幼兒園教師於教學現場中，</a:t>
            </a:r>
            <a:endParaRPr lang="en-US" altLang="zh-TW" sz="2800" dirty="0">
              <a:effectLst/>
              <a:latin typeface="新細明體" panose="02020500000000000000" pitchFamily="18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indent="0">
              <a:buNone/>
            </a:pPr>
            <a:r>
              <a:rPr lang="zh-TW" altLang="zh-TW" sz="2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為特殊需求幼兒所實施的入園轉銜準備歷程、</a:t>
            </a:r>
            <a:endParaRPr lang="en-US" altLang="zh-TW" sz="2800" dirty="0">
              <a:effectLst/>
              <a:latin typeface="新細明體" panose="02020500000000000000" pitchFamily="18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indent="0">
              <a:buNone/>
            </a:pPr>
            <a:r>
              <a:rPr lang="zh-TW" altLang="zh-TW" sz="2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遭遇的挑戰與因應策略，以及此轉銜工作的具體成果。</a:t>
            </a:r>
            <a:endParaRPr lang="en-US" altLang="zh-TW" sz="2800" dirty="0">
              <a:effectLst/>
              <a:latin typeface="新細明體" panose="02020500000000000000" pitchFamily="18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indent="0">
              <a:buNone/>
            </a:pPr>
            <a:endParaRPr lang="en-US" altLang="zh-TW" sz="2800" dirty="0">
              <a:effectLst/>
              <a:latin typeface="新細明體" panose="02020500000000000000" pitchFamily="18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indent="0">
              <a:buNone/>
            </a:pPr>
            <a:r>
              <a:rPr lang="zh-TW" altLang="zh-TW" sz="2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研究問題如下：</a:t>
            </a:r>
            <a:endParaRPr lang="zh-TW" altLang="zh-TW" sz="2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n-US" altLang="zh-TW" sz="2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1.</a:t>
            </a:r>
            <a:r>
              <a:rPr lang="zh-TW" altLang="zh-TW" sz="2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特殊需求幼兒入園轉銜準備工作的實施歷程為何？</a:t>
            </a:r>
            <a:endParaRPr lang="zh-TW" altLang="zh-TW" sz="2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n-US" altLang="zh-TW" sz="2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2.</a:t>
            </a:r>
            <a:r>
              <a:rPr lang="zh-TW" altLang="zh-TW" sz="2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實施轉銜準備工作的過程中，教師面臨哪些挑戰？</a:t>
            </a:r>
            <a:endParaRPr lang="en-US" altLang="zh-TW" sz="2800" dirty="0">
              <a:effectLst/>
              <a:latin typeface="新細明體" panose="02020500000000000000" pitchFamily="18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zh-TW" altLang="en-US" sz="28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</a:t>
            </a:r>
            <a:r>
              <a:rPr lang="zh-TW" altLang="zh-TW" sz="2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採取哪些因應策略？</a:t>
            </a:r>
            <a:endParaRPr lang="zh-TW" altLang="zh-TW" sz="2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n-US" altLang="zh-TW" sz="2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3.</a:t>
            </a:r>
            <a:r>
              <a:rPr lang="zh-TW" altLang="zh-TW" sz="2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此項轉銜準備工作帶來哪些成果？ </a:t>
            </a:r>
            <a:endParaRPr lang="zh-TW" altLang="zh-TW" sz="2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9F25F7-0DA5-42FF-89CC-5595A78C67DC}"/>
              </a:ext>
            </a:extLst>
          </p:cNvPr>
          <p:cNvSpPr txBox="1"/>
          <p:nvPr/>
        </p:nvSpPr>
        <p:spPr>
          <a:xfrm>
            <a:off x="2627784" y="332656"/>
            <a:ext cx="5760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研究目的與問題</a:t>
            </a:r>
          </a:p>
        </p:txBody>
      </p:sp>
    </p:spTree>
    <p:extLst>
      <p:ext uri="{BB962C8B-B14F-4D97-AF65-F5344CB8AC3E}">
        <p14:creationId xmlns:p14="http://schemas.microsoft.com/office/powerpoint/2010/main" val="225235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8148" y="1556792"/>
            <a:ext cx="8482323" cy="4896544"/>
          </a:xfrm>
        </p:spPr>
        <p:txBody>
          <a:bodyPr>
            <a:normAutofit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轉銜定義與概念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-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幼生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入幼兒園前的移轉時間內，以無接縫、延續性的轉銜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規劃，為下一階段的入學時刻做好準備，並在最少限制的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環境下，使特殊需求獲滿足，減少入學後身心適應問題。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轉銜理論基礎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生態系統理論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就學準備度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入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園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轉銜準備工作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法規與期程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國內外轉銜準備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764C62B-4FA2-4B77-A2AE-82188AB6F3DA}"/>
              </a:ext>
            </a:extLst>
          </p:cNvPr>
          <p:cNvSpPr txBox="1">
            <a:spLocks/>
          </p:cNvSpPr>
          <p:nvPr/>
        </p:nvSpPr>
        <p:spPr>
          <a:xfrm>
            <a:off x="2843808" y="548680"/>
            <a:ext cx="3819805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文獻探討</a:t>
            </a:r>
          </a:p>
        </p:txBody>
      </p:sp>
    </p:spTree>
    <p:extLst>
      <p:ext uri="{BB962C8B-B14F-4D97-AF65-F5344CB8AC3E}">
        <p14:creationId xmlns:p14="http://schemas.microsoft.com/office/powerpoint/2010/main" val="252343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2914" y="472362"/>
            <a:ext cx="8318171" cy="59132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zh-TW" altLang="zh-TW" sz="3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轉銜準備</a:t>
            </a:r>
            <a:r>
              <a:rPr lang="zh-TW" altLang="en-US" sz="3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的挑戰</a:t>
            </a:r>
            <a:endParaRPr lang="en-US" altLang="zh-TW" sz="3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TW" altLang="en-US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lang="en-US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）教師對於個別化轉銜活動的態度消極</a:t>
            </a:r>
            <a:endParaRPr lang="en-US" altLang="zh-TW" sz="26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TW" altLang="en-US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lang="en-US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）親師溝通障礙</a:t>
            </a:r>
            <a:endParaRPr lang="en-US" altLang="zh-TW" sz="26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TW" altLang="en-US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lang="en-US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）教師轉銜專業知能不足</a:t>
            </a:r>
            <a:endParaRPr lang="en-US" altLang="zh-TW" sz="26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TW" altLang="en-US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lang="en-US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）教學現場壓力</a:t>
            </a:r>
            <a:endParaRPr lang="en-US" altLang="zh-TW" sz="26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TW" altLang="en-US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lang="en-US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）行政支援不足</a:t>
            </a:r>
            <a:endParaRPr lang="en-US" altLang="zh-TW" sz="26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TW" altLang="en-US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lang="en-US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）專業整合協調度不夠</a:t>
            </a:r>
            <a:endParaRPr lang="en-US" altLang="zh-TW" sz="26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zh-TW" altLang="zh-TW" sz="3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轉銜準備</a:t>
            </a:r>
            <a:r>
              <a:rPr lang="zh-TW" altLang="en-US" sz="3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的益處</a:t>
            </a:r>
            <a:endParaRPr lang="en-US" altLang="zh-TW" sz="3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瞭解家庭及幼兒的經歷與需</a:t>
            </a:r>
            <a:r>
              <a:rPr lang="zh-TW" altLang="en-US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求、促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進家庭與幼兒參與</a:t>
            </a:r>
            <a:r>
              <a:rPr lang="zh-TW" altLang="en-US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endParaRPr lang="en-US" altLang="zh-TW" sz="26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建立信心</a:t>
            </a:r>
            <a:r>
              <a:rPr lang="zh-TW" altLang="en-US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與預備經驗、協助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教師掌握幼兒早期經驗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TW" sz="24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TW" altLang="zh-TW" sz="2400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588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56792"/>
            <a:ext cx="8424936" cy="475252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zh-TW" alt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本研究採質性研究取向，研究場域為北部某國小附設幼兒園</a:t>
            </a:r>
            <a:r>
              <a:rPr lang="en-US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至</a:t>
            </a:r>
            <a:r>
              <a:rPr lang="en-US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歲普通班，由研究者擔任該班導師，為期六個月。</a:t>
            </a:r>
            <a:endParaRPr lang="en-US" altLang="zh-TW" sz="24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0">
              <a:buNone/>
            </a:pPr>
            <a:endParaRPr lang="en-US" altLang="zh-TW" sz="24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0">
              <a:buNone/>
            </a:pPr>
            <a:r>
              <a:rPr lang="zh-TW" alt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資料蒐集方式包含非結構式訪談、教學觀察、轉銜紀錄與相關文件蒐集。透過主題分析法整理與詮釋資料，並採用三角檢證、參與者回饋與同儕審查等方式提升信實度。</a:t>
            </a:r>
            <a:endParaRPr lang="en-US" altLang="zh-TW" sz="24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0">
              <a:buNone/>
            </a:pPr>
            <a:endParaRPr lang="en-US" altLang="zh-TW" sz="24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0">
              <a:buNone/>
            </a:pPr>
            <a:r>
              <a:rPr lang="zh-TW" alt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研究參與者包括四位特殊需求幼兒及其家庭，其中小志為優先入園，有就讀私幼經驗的中班確認生，其他三位則是暑假到開學前陸續發現的疑似特殊需求幼生，三位皆未有入學經驗，包括小班疑似生小顏和小瑜以及剛從國外回台的中班疑似生小蔚。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B440DC1-A09D-4CA4-A0CD-0C49D15C588C}"/>
              </a:ext>
            </a:extLst>
          </p:cNvPr>
          <p:cNvSpPr txBox="1">
            <a:spLocks/>
          </p:cNvSpPr>
          <p:nvPr/>
        </p:nvSpPr>
        <p:spPr>
          <a:xfrm>
            <a:off x="2123728" y="404664"/>
            <a:ext cx="5328592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研究方法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303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F707B6D8-9D1F-4AE9-9E3A-66E576FB4955}"/>
              </a:ext>
            </a:extLst>
          </p:cNvPr>
          <p:cNvSpPr txBox="1">
            <a:spLocks/>
          </p:cNvSpPr>
          <p:nvPr/>
        </p:nvSpPr>
        <p:spPr>
          <a:xfrm>
            <a:off x="1547664" y="2564904"/>
            <a:ext cx="6552728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研究發現與討論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45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940938-EA85-4E9E-B7B5-19C85D1E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140" y="360239"/>
            <a:ext cx="3565719" cy="479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實施入園轉銜的歷程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EA781D8-2C68-474F-92FE-BE2725A57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11"/>
          <a:stretch/>
        </p:blipFill>
        <p:spPr>
          <a:xfrm>
            <a:off x="323528" y="3023345"/>
            <a:ext cx="8712968" cy="368220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F184844-4924-4FB4-9689-252D280458F9}"/>
              </a:ext>
            </a:extLst>
          </p:cNvPr>
          <p:cNvSpPr txBox="1"/>
          <p:nvPr/>
        </p:nvSpPr>
        <p:spPr>
          <a:xfrm>
            <a:off x="599931" y="1229850"/>
            <a:ext cx="3269330" cy="49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經鑑定安置特幼生報到階段</a:t>
            </a:r>
            <a:endParaRPr lang="zh-TW" altLang="en-US" sz="20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7658AB35-EC28-4CC2-9D48-B4E8FC5E5141}"/>
              </a:ext>
            </a:extLst>
          </p:cNvPr>
          <p:cNvSpPr/>
          <p:nvPr/>
        </p:nvSpPr>
        <p:spPr>
          <a:xfrm>
            <a:off x="2915816" y="1774259"/>
            <a:ext cx="288032" cy="128391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FD5F943D-6DF9-4D13-BD0A-D15140DB5064}"/>
              </a:ext>
            </a:extLst>
          </p:cNvPr>
          <p:cNvSpPr/>
          <p:nvPr/>
        </p:nvSpPr>
        <p:spPr>
          <a:xfrm>
            <a:off x="5329407" y="1729730"/>
            <a:ext cx="288032" cy="129361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CC3CA3F-5530-48C6-8DEA-D71FF4EC4666}"/>
              </a:ext>
            </a:extLst>
          </p:cNvPr>
          <p:cNvSpPr txBox="1"/>
          <p:nvPr/>
        </p:nvSpPr>
        <p:spPr>
          <a:xfrm>
            <a:off x="4355976" y="1048426"/>
            <a:ext cx="3747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7~8</a:t>
            </a: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月暑期</a:t>
            </a:r>
            <a:r>
              <a:rPr lang="en-US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園方開設暑期照顧班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及新生編班階段</a:t>
            </a:r>
            <a:r>
              <a:rPr lang="zh-TW" altLang="en-US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sz="2000" dirty="0"/>
          </a:p>
        </p:txBody>
      </p:sp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CA6CFBDC-9A8B-4E4B-B56A-7708902F08D9}"/>
              </a:ext>
            </a:extLst>
          </p:cNvPr>
          <p:cNvSpPr/>
          <p:nvPr/>
        </p:nvSpPr>
        <p:spPr>
          <a:xfrm>
            <a:off x="7598982" y="2564903"/>
            <a:ext cx="288032" cy="49279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3DD0F80-3676-4D6F-81E1-F5CE85230F12}"/>
              </a:ext>
            </a:extLst>
          </p:cNvPr>
          <p:cNvSpPr txBox="1"/>
          <p:nvPr/>
        </p:nvSpPr>
        <p:spPr>
          <a:xfrm>
            <a:off x="5818204" y="2176483"/>
            <a:ext cx="3358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開學日至</a:t>
            </a:r>
            <a:r>
              <a:rPr lang="en-US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月新生入園階段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8382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1736</Words>
  <Application>Microsoft Office PowerPoint</Application>
  <PresentationFormat>如螢幕大小 (4:3)</PresentationFormat>
  <Paragraphs>215</Paragraphs>
  <Slides>34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0" baseType="lpstr">
      <vt:lpstr>新細明體</vt:lpstr>
      <vt:lpstr>標楷體</vt:lpstr>
      <vt:lpstr>Arial</vt:lpstr>
      <vt:lpstr>Calibri</vt:lpstr>
      <vt:lpstr>Times New Roman</vt:lpstr>
      <vt:lpstr>Office 佈景主題</vt:lpstr>
      <vt:lpstr>幼兒園教師對特殊需求幼兒 實施入園轉銜之研究</vt:lpstr>
      <vt:lpstr>PowerPoint 簡報</vt:lpstr>
      <vt:lpstr>從國內外資料中發現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依循轉銜期程進行準備 </vt:lpstr>
      <vt:lpstr>確認生小志－ 5、6月份的準備</vt:lpstr>
      <vt:lpstr>閱讀幼生資料</vt:lpstr>
      <vt:lpstr>1.從鑑定報告知道一些具體的教學建議 2.進一步電話諮詢評估老師，以了解更多</vt:lpstr>
      <vt:lpstr>了解幼生資料的其他工具</vt:lpstr>
      <vt:lpstr>幼生個人優勢卡</vt:lpstr>
      <vt:lpstr>從優勢卡認識孩子</vt:lpstr>
      <vt:lpstr>從優勢卡理解孩子需要的支持與協助</vt:lpstr>
      <vt:lpstr>從優勢卡覺察家長或孩子需要的資源</vt:lpstr>
      <vt:lpstr>連結幼生與家庭</vt:lpstr>
      <vt:lpstr>確認生－ 7月暑假的準備</vt:lpstr>
      <vt:lpstr>生活體驗營/園所開辦暑期班</vt:lpstr>
      <vt:lpstr>傳遞早療資訊-電子書</vt:lpstr>
      <vt:lpstr>了解幼生上早療課的情況</vt:lpstr>
      <vt:lpstr>疑似生小瑜、小顏－ 7~8月的準備</vt:lpstr>
      <vt:lpstr>預備學習環境</vt:lpstr>
      <vt:lpstr>提供居家教養策略-影音或實體書</vt:lpstr>
      <vt:lpstr>(三)開學前臨時得知的特幼生_兵荒馬亂的入園準備</vt:lpstr>
      <vt:lpstr>(四)開學後滾動修正調整與支持</vt:lpstr>
      <vt:lpstr>挑戰與因應</vt:lpstr>
      <vt:lpstr>入園轉銜的成果  </vt:lpstr>
      <vt:lpstr>省思</vt:lpstr>
      <vt:lpstr>PowerPoint 簡報</vt:lpstr>
      <vt:lpstr>PowerPoint 簡報</vt:lpstr>
      <vt:lpstr> 謝謝您的聆聽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幼兒園教師對特殊需求幼兒 實施入園轉銜之個案研究</dc:title>
  <dc:creator>Shun</dc:creator>
  <cp:lastModifiedBy>舜雯 楊</cp:lastModifiedBy>
  <cp:revision>113</cp:revision>
  <dcterms:created xsi:type="dcterms:W3CDTF">2023-04-25T19:25:33Z</dcterms:created>
  <dcterms:modified xsi:type="dcterms:W3CDTF">2025-09-12T17:02:19Z</dcterms:modified>
</cp:coreProperties>
</file>