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484" r:id="rId3"/>
    <p:sldId id="495" r:id="rId4"/>
    <p:sldId id="496" r:id="rId5"/>
    <p:sldId id="497" r:id="rId6"/>
    <p:sldId id="498" r:id="rId7"/>
    <p:sldId id="499" r:id="rId8"/>
    <p:sldId id="500" r:id="rId9"/>
    <p:sldId id="501" r:id="rId10"/>
    <p:sldId id="502" r:id="rId11"/>
    <p:sldId id="503" r:id="rId12"/>
    <p:sldId id="504" r:id="rId13"/>
    <p:sldId id="505" r:id="rId14"/>
    <p:sldId id="508" r:id="rId15"/>
    <p:sldId id="509" r:id="rId16"/>
    <p:sldId id="506" r:id="rId17"/>
    <p:sldId id="510" r:id="rId18"/>
    <p:sldId id="511" r:id="rId19"/>
    <p:sldId id="512" r:id="rId20"/>
    <p:sldId id="513" r:id="rId21"/>
    <p:sldId id="514" r:id="rId22"/>
    <p:sldId id="414" r:id="rId2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660"/>
  </p:normalViewPr>
  <p:slideViewPr>
    <p:cSldViewPr snapToGrid="0">
      <p:cViewPr varScale="1">
        <p:scale>
          <a:sx n="105" d="100"/>
          <a:sy n="105" d="100"/>
        </p:scale>
        <p:origin x="7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36D7C-669A-4B80-BEBC-2649D69C0E3C}" type="datetimeFigureOut">
              <a:rPr lang="zh-TW" altLang="en-US" smtClean="0"/>
              <a:t>2025/9/12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AD74A-6521-476B-B2FE-9F2DBB9A2F0C}" type="slidenum">
              <a:rPr lang="zh-TW" altLang="en-US" smtClean="0"/>
              <a:t>‹#›</a:t>
            </a:fld>
            <a:endParaRPr lang="zh-TW" altLang="en-US"/>
          </a:p>
        </p:txBody>
      </p:sp>
    </p:spTree>
    <p:extLst>
      <p:ext uri="{BB962C8B-B14F-4D97-AF65-F5344CB8AC3E}">
        <p14:creationId xmlns:p14="http://schemas.microsoft.com/office/powerpoint/2010/main" val="249127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7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6305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031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2792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9042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1231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5289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537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79656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3740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430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94408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5548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026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166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17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9355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621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9020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9814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5180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96191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任意多边形 77"/>
          <p:cNvSpPr>
            <a:spLocks noChangeArrowheads="1"/>
          </p:cNvSpPr>
          <p:nvPr userDrawn="1"/>
        </p:nvSpPr>
        <p:spPr bwMode="auto">
          <a:xfrm>
            <a:off x="5545667" y="668868"/>
            <a:ext cx="1037167" cy="1147233"/>
          </a:xfrm>
          <a:custGeom>
            <a:avLst/>
            <a:gdLst>
              <a:gd name="T0" fmla="*/ 0 w 1002535"/>
              <a:gd name="T1" fmla="*/ 859316 h 1123721"/>
              <a:gd name="T2" fmla="*/ 969484 w 1002535"/>
              <a:gd name="T3" fmla="*/ 0 h 1123721"/>
              <a:gd name="T4" fmla="*/ 1002535 w 1002535"/>
              <a:gd name="T5" fmla="*/ 220338 h 1123721"/>
              <a:gd name="T6" fmla="*/ 506776 w 1002535"/>
              <a:gd name="T7" fmla="*/ 1123721 h 1123721"/>
              <a:gd name="T8" fmla="*/ 0 w 1002535"/>
              <a:gd name="T9" fmla="*/ 859316 h 1123721"/>
              <a:gd name="T10" fmla="*/ 0 60000 65536"/>
              <a:gd name="T11" fmla="*/ 0 60000 65536"/>
              <a:gd name="T12" fmla="*/ 0 60000 65536"/>
              <a:gd name="T13" fmla="*/ 0 60000 65536"/>
              <a:gd name="T14" fmla="*/ 0 60000 65536"/>
              <a:gd name="T15" fmla="*/ 0 w 1002535"/>
              <a:gd name="T16" fmla="*/ 0 h 1123721"/>
              <a:gd name="T17" fmla="*/ 1002535 w 1002535"/>
              <a:gd name="T18" fmla="*/ 1123721 h 1123721"/>
            </a:gdLst>
            <a:ahLst/>
            <a:cxnLst>
              <a:cxn ang="T10">
                <a:pos x="T0" y="T1"/>
              </a:cxn>
              <a:cxn ang="T11">
                <a:pos x="T2" y="T3"/>
              </a:cxn>
              <a:cxn ang="T12">
                <a:pos x="T4" y="T5"/>
              </a:cxn>
              <a:cxn ang="T13">
                <a:pos x="T6" y="T7"/>
              </a:cxn>
              <a:cxn ang="T14">
                <a:pos x="T8" y="T9"/>
              </a:cxn>
            </a:cxnLst>
            <a:rect l="T15" t="T16" r="T17" b="T18"/>
            <a:pathLst>
              <a:path w="1002535" h="1123721">
                <a:moveTo>
                  <a:pt x="0" y="859316"/>
                </a:moveTo>
                <a:lnTo>
                  <a:pt x="969484" y="0"/>
                </a:lnTo>
                <a:lnTo>
                  <a:pt x="1002535" y="220338"/>
                </a:lnTo>
                <a:lnTo>
                  <a:pt x="506776" y="1123721"/>
                </a:lnTo>
                <a:lnTo>
                  <a:pt x="0" y="859316"/>
                </a:lnTo>
                <a:close/>
              </a:path>
            </a:pathLst>
          </a:custGeom>
          <a:solidFill>
            <a:srgbClr val="14B8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 name="任意多边形 78"/>
          <p:cNvSpPr>
            <a:spLocks noChangeArrowheads="1"/>
          </p:cNvSpPr>
          <p:nvPr userDrawn="1"/>
        </p:nvSpPr>
        <p:spPr bwMode="auto">
          <a:xfrm>
            <a:off x="6104467" y="694268"/>
            <a:ext cx="1674284" cy="1045633"/>
          </a:xfrm>
          <a:custGeom>
            <a:avLst/>
            <a:gdLst>
              <a:gd name="T0" fmla="*/ 561861 w 1608463"/>
              <a:gd name="T1" fmla="*/ 0 h 1035585"/>
              <a:gd name="T2" fmla="*/ 0 w 1608463"/>
              <a:gd name="T3" fmla="*/ 1035585 h 1035585"/>
              <a:gd name="T4" fmla="*/ 1608463 w 1608463"/>
              <a:gd name="T5" fmla="*/ 859315 h 1035585"/>
              <a:gd name="T6" fmla="*/ 561861 w 1608463"/>
              <a:gd name="T7" fmla="*/ 0 h 1035585"/>
              <a:gd name="T8" fmla="*/ 0 60000 65536"/>
              <a:gd name="T9" fmla="*/ 0 60000 65536"/>
              <a:gd name="T10" fmla="*/ 0 60000 65536"/>
              <a:gd name="T11" fmla="*/ 0 60000 65536"/>
              <a:gd name="T12" fmla="*/ 0 w 1608463"/>
              <a:gd name="T13" fmla="*/ 0 h 1035585"/>
              <a:gd name="T14" fmla="*/ 1608463 w 1608463"/>
              <a:gd name="T15" fmla="*/ 1035585 h 1035585"/>
            </a:gdLst>
            <a:ahLst/>
            <a:cxnLst>
              <a:cxn ang="T8">
                <a:pos x="T0" y="T1"/>
              </a:cxn>
              <a:cxn ang="T9">
                <a:pos x="T2" y="T3"/>
              </a:cxn>
              <a:cxn ang="T10">
                <a:pos x="T4" y="T5"/>
              </a:cxn>
              <a:cxn ang="T11">
                <a:pos x="T6" y="T7"/>
              </a:cxn>
            </a:cxnLst>
            <a:rect l="T12" t="T13" r="T14" b="T15"/>
            <a:pathLst>
              <a:path w="1608463" h="1035585">
                <a:moveTo>
                  <a:pt x="561861" y="0"/>
                </a:moveTo>
                <a:lnTo>
                  <a:pt x="0" y="1035585"/>
                </a:lnTo>
                <a:lnTo>
                  <a:pt x="1608463" y="859315"/>
                </a:lnTo>
                <a:lnTo>
                  <a:pt x="561861"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 name="任意多边形 38"/>
          <p:cNvSpPr>
            <a:spLocks noChangeArrowheads="1"/>
          </p:cNvSpPr>
          <p:nvPr userDrawn="1"/>
        </p:nvSpPr>
        <p:spPr bwMode="auto">
          <a:xfrm>
            <a:off x="2434167" y="1519767"/>
            <a:ext cx="2269067" cy="848784"/>
          </a:xfrm>
          <a:custGeom>
            <a:avLst/>
            <a:gdLst>
              <a:gd name="T0" fmla="*/ 705079 w 2214390"/>
              <a:gd name="T1" fmla="*/ 165253 h 782197"/>
              <a:gd name="T2" fmla="*/ 2214390 w 2214390"/>
              <a:gd name="T3" fmla="*/ 0 h 782197"/>
              <a:gd name="T4" fmla="*/ 0 w 2214390"/>
              <a:gd name="T5" fmla="*/ 782197 h 782197"/>
              <a:gd name="T6" fmla="*/ 705079 w 2214390"/>
              <a:gd name="T7" fmla="*/ 165253 h 782197"/>
              <a:gd name="T8" fmla="*/ 0 60000 65536"/>
              <a:gd name="T9" fmla="*/ 0 60000 65536"/>
              <a:gd name="T10" fmla="*/ 0 60000 65536"/>
              <a:gd name="T11" fmla="*/ 0 60000 65536"/>
              <a:gd name="T12" fmla="*/ 0 w 2214390"/>
              <a:gd name="T13" fmla="*/ 0 h 782197"/>
              <a:gd name="T14" fmla="*/ 2214390 w 2214390"/>
              <a:gd name="T15" fmla="*/ 782197 h 782197"/>
            </a:gdLst>
            <a:ahLst/>
            <a:cxnLst>
              <a:cxn ang="T8">
                <a:pos x="T0" y="T1"/>
              </a:cxn>
              <a:cxn ang="T9">
                <a:pos x="T2" y="T3"/>
              </a:cxn>
              <a:cxn ang="T10">
                <a:pos x="T4" y="T5"/>
              </a:cxn>
              <a:cxn ang="T11">
                <a:pos x="T6" y="T7"/>
              </a:cxn>
            </a:cxnLst>
            <a:rect l="T12" t="T13" r="T14" b="T15"/>
            <a:pathLst>
              <a:path w="2214390" h="782197">
                <a:moveTo>
                  <a:pt x="705079" y="165253"/>
                </a:moveTo>
                <a:lnTo>
                  <a:pt x="2214390" y="0"/>
                </a:lnTo>
                <a:lnTo>
                  <a:pt x="0" y="782197"/>
                </a:lnTo>
                <a:lnTo>
                  <a:pt x="705079" y="165253"/>
                </a:lnTo>
                <a:close/>
              </a:path>
            </a:pathLst>
          </a:custGeom>
          <a:solidFill>
            <a:srgbClr val="F8A91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 name="任意多边形 74"/>
          <p:cNvSpPr>
            <a:spLocks noChangeArrowheads="1"/>
          </p:cNvSpPr>
          <p:nvPr userDrawn="1"/>
        </p:nvSpPr>
        <p:spPr bwMode="auto">
          <a:xfrm>
            <a:off x="4726518" y="1498601"/>
            <a:ext cx="804333" cy="749300"/>
          </a:xfrm>
          <a:custGeom>
            <a:avLst/>
            <a:gdLst>
              <a:gd name="T0" fmla="*/ 0 w 804231"/>
              <a:gd name="T1" fmla="*/ 0 h 749147"/>
              <a:gd name="T2" fmla="*/ 804231 w 804231"/>
              <a:gd name="T3" fmla="*/ 55085 h 749147"/>
              <a:gd name="T4" fmla="*/ 760164 w 804231"/>
              <a:gd name="T5" fmla="*/ 749147 h 749147"/>
              <a:gd name="T6" fmla="*/ 0 w 804231"/>
              <a:gd name="T7" fmla="*/ 0 h 749147"/>
              <a:gd name="T8" fmla="*/ 0 60000 65536"/>
              <a:gd name="T9" fmla="*/ 0 60000 65536"/>
              <a:gd name="T10" fmla="*/ 0 60000 65536"/>
              <a:gd name="T11" fmla="*/ 0 60000 65536"/>
              <a:gd name="T12" fmla="*/ 0 w 804231"/>
              <a:gd name="T13" fmla="*/ 0 h 749147"/>
              <a:gd name="T14" fmla="*/ 804231 w 804231"/>
              <a:gd name="T15" fmla="*/ 749147 h 749147"/>
            </a:gdLst>
            <a:ahLst/>
            <a:cxnLst>
              <a:cxn ang="T8">
                <a:pos x="T0" y="T1"/>
              </a:cxn>
              <a:cxn ang="T9">
                <a:pos x="T2" y="T3"/>
              </a:cxn>
              <a:cxn ang="T10">
                <a:pos x="T4" y="T5"/>
              </a:cxn>
              <a:cxn ang="T11">
                <a:pos x="T6" y="T7"/>
              </a:cxn>
            </a:cxnLst>
            <a:rect l="T12" t="T13" r="T14" b="T15"/>
            <a:pathLst>
              <a:path w="804231" h="749147">
                <a:moveTo>
                  <a:pt x="0" y="0"/>
                </a:moveTo>
                <a:lnTo>
                  <a:pt x="804231" y="55085"/>
                </a:lnTo>
                <a:lnTo>
                  <a:pt x="760164" y="749147"/>
                </a:lnTo>
                <a:lnTo>
                  <a:pt x="0" y="0"/>
                </a:lnTo>
                <a:close/>
              </a:path>
            </a:pathLst>
          </a:custGeom>
          <a:solidFill>
            <a:srgbClr val="16B7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任意多边形 115"/>
          <p:cNvSpPr>
            <a:spLocks noChangeArrowheads="1"/>
          </p:cNvSpPr>
          <p:nvPr userDrawn="1"/>
        </p:nvSpPr>
        <p:spPr bwMode="auto">
          <a:xfrm>
            <a:off x="10621433" y="-42333"/>
            <a:ext cx="594784" cy="230717"/>
          </a:xfrm>
          <a:custGeom>
            <a:avLst/>
            <a:gdLst>
              <a:gd name="T0" fmla="*/ 0 w 594911"/>
              <a:gd name="T1" fmla="*/ 0 h 187287"/>
              <a:gd name="T2" fmla="*/ 594911 w 594911"/>
              <a:gd name="T3" fmla="*/ 33051 h 187287"/>
              <a:gd name="T4" fmla="*/ 66101 w 594911"/>
              <a:gd name="T5" fmla="*/ 187287 h 187287"/>
              <a:gd name="T6" fmla="*/ 0 w 594911"/>
              <a:gd name="T7" fmla="*/ 0 h 187287"/>
              <a:gd name="T8" fmla="*/ 0 60000 65536"/>
              <a:gd name="T9" fmla="*/ 0 60000 65536"/>
              <a:gd name="T10" fmla="*/ 0 60000 65536"/>
              <a:gd name="T11" fmla="*/ 0 60000 65536"/>
              <a:gd name="T12" fmla="*/ 0 w 594911"/>
              <a:gd name="T13" fmla="*/ 0 h 187287"/>
              <a:gd name="T14" fmla="*/ 594911 w 594911"/>
              <a:gd name="T15" fmla="*/ 187287 h 187287"/>
            </a:gdLst>
            <a:ahLst/>
            <a:cxnLst>
              <a:cxn ang="T8">
                <a:pos x="T0" y="T1"/>
              </a:cxn>
              <a:cxn ang="T9">
                <a:pos x="T2" y="T3"/>
              </a:cxn>
              <a:cxn ang="T10">
                <a:pos x="T4" y="T5"/>
              </a:cxn>
              <a:cxn ang="T11">
                <a:pos x="T6" y="T7"/>
              </a:cxn>
            </a:cxnLst>
            <a:rect l="T12" t="T13" r="T14" b="T15"/>
            <a:pathLst>
              <a:path w="594911" h="187287">
                <a:moveTo>
                  <a:pt x="0" y="0"/>
                </a:moveTo>
                <a:lnTo>
                  <a:pt x="594911" y="33051"/>
                </a:lnTo>
                <a:lnTo>
                  <a:pt x="66101" y="187287"/>
                </a:lnTo>
                <a:lnTo>
                  <a:pt x="0" y="0"/>
                </a:lnTo>
                <a:close/>
              </a:path>
            </a:pathLst>
          </a:custGeom>
          <a:solidFill>
            <a:srgbClr val="1CAC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2" name="任意多边形 72"/>
          <p:cNvSpPr>
            <a:spLocks noChangeArrowheads="1"/>
          </p:cNvSpPr>
          <p:nvPr userDrawn="1"/>
        </p:nvSpPr>
        <p:spPr bwMode="auto">
          <a:xfrm>
            <a:off x="5507566" y="2103967"/>
            <a:ext cx="1873251" cy="1532467"/>
          </a:xfrm>
          <a:custGeom>
            <a:avLst/>
            <a:gdLst>
              <a:gd name="T0" fmla="*/ 495759 w 1850834"/>
              <a:gd name="T1" fmla="*/ 0 h 1531344"/>
              <a:gd name="T2" fmla="*/ 0 w 1850834"/>
              <a:gd name="T3" fmla="*/ 462708 h 1531344"/>
              <a:gd name="T4" fmla="*/ 1850834 w 1850834"/>
              <a:gd name="T5" fmla="*/ 1531344 h 1531344"/>
              <a:gd name="T6" fmla="*/ 495759 w 1850834"/>
              <a:gd name="T7" fmla="*/ 0 h 1531344"/>
              <a:gd name="T8" fmla="*/ 0 60000 65536"/>
              <a:gd name="T9" fmla="*/ 0 60000 65536"/>
              <a:gd name="T10" fmla="*/ 0 60000 65536"/>
              <a:gd name="T11" fmla="*/ 0 60000 65536"/>
              <a:gd name="T12" fmla="*/ 0 w 1850834"/>
              <a:gd name="T13" fmla="*/ 0 h 1531344"/>
              <a:gd name="T14" fmla="*/ 1850834 w 1850834"/>
              <a:gd name="T15" fmla="*/ 1531344 h 1531344"/>
            </a:gdLst>
            <a:ahLst/>
            <a:cxnLst>
              <a:cxn ang="T8">
                <a:pos x="T0" y="T1"/>
              </a:cxn>
              <a:cxn ang="T9">
                <a:pos x="T2" y="T3"/>
              </a:cxn>
              <a:cxn ang="T10">
                <a:pos x="T4" y="T5"/>
              </a:cxn>
              <a:cxn ang="T11">
                <a:pos x="T6" y="T7"/>
              </a:cxn>
            </a:cxnLst>
            <a:rect l="T12" t="T13" r="T14" b="T15"/>
            <a:pathLst>
              <a:path w="1850834" h="1531344">
                <a:moveTo>
                  <a:pt x="495759" y="0"/>
                </a:moveTo>
                <a:lnTo>
                  <a:pt x="0" y="462708"/>
                </a:lnTo>
                <a:lnTo>
                  <a:pt x="1850834" y="1531344"/>
                </a:lnTo>
                <a:lnTo>
                  <a:pt x="495759" y="0"/>
                </a:lnTo>
                <a:close/>
              </a:path>
            </a:pathLst>
          </a:cu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任意多边形 80"/>
          <p:cNvSpPr>
            <a:spLocks noChangeArrowheads="1"/>
          </p:cNvSpPr>
          <p:nvPr userDrawn="1"/>
        </p:nvSpPr>
        <p:spPr bwMode="auto">
          <a:xfrm>
            <a:off x="5916084" y="1543051"/>
            <a:ext cx="1860549" cy="804333"/>
          </a:xfrm>
          <a:custGeom>
            <a:avLst/>
            <a:gdLst>
              <a:gd name="T0" fmla="*/ 1718631 w 1718631"/>
              <a:gd name="T1" fmla="*/ 0 h 760164"/>
              <a:gd name="T2" fmla="*/ 275421 w 1718631"/>
              <a:gd name="T3" fmla="*/ 760164 h 760164"/>
              <a:gd name="T4" fmla="*/ 0 w 1718631"/>
              <a:gd name="T5" fmla="*/ 473725 h 760164"/>
              <a:gd name="T6" fmla="*/ 1718631 w 1718631"/>
              <a:gd name="T7" fmla="*/ 0 h 760164"/>
              <a:gd name="T8" fmla="*/ 0 60000 65536"/>
              <a:gd name="T9" fmla="*/ 0 60000 65536"/>
              <a:gd name="T10" fmla="*/ 0 60000 65536"/>
              <a:gd name="T11" fmla="*/ 0 60000 65536"/>
              <a:gd name="T12" fmla="*/ 0 w 1718631"/>
              <a:gd name="T13" fmla="*/ 0 h 760164"/>
              <a:gd name="T14" fmla="*/ 1718631 w 1718631"/>
              <a:gd name="T15" fmla="*/ 760164 h 760164"/>
            </a:gdLst>
            <a:ahLst/>
            <a:cxnLst>
              <a:cxn ang="T8">
                <a:pos x="T0" y="T1"/>
              </a:cxn>
              <a:cxn ang="T9">
                <a:pos x="T2" y="T3"/>
              </a:cxn>
              <a:cxn ang="T10">
                <a:pos x="T4" y="T5"/>
              </a:cxn>
              <a:cxn ang="T11">
                <a:pos x="T6" y="T7"/>
              </a:cxn>
            </a:cxnLst>
            <a:rect l="T12" t="T13" r="T14" b="T15"/>
            <a:pathLst>
              <a:path w="1718631" h="760164">
                <a:moveTo>
                  <a:pt x="1718631" y="0"/>
                </a:moveTo>
                <a:lnTo>
                  <a:pt x="275421" y="760164"/>
                </a:lnTo>
                <a:lnTo>
                  <a:pt x="0" y="473725"/>
                </a:lnTo>
                <a:lnTo>
                  <a:pt x="1718631" y="0"/>
                </a:lnTo>
                <a:close/>
              </a:path>
            </a:pathLst>
          </a:custGeom>
          <a:solidFill>
            <a:srgbClr val="C120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4" name="任意多边形 53"/>
          <p:cNvSpPr>
            <a:spLocks noChangeArrowheads="1"/>
          </p:cNvSpPr>
          <p:nvPr userDrawn="1"/>
        </p:nvSpPr>
        <p:spPr bwMode="auto">
          <a:xfrm rot="260233">
            <a:off x="3526367" y="2722033"/>
            <a:ext cx="774700" cy="400051"/>
          </a:xfrm>
          <a:custGeom>
            <a:avLst/>
            <a:gdLst>
              <a:gd name="T0" fmla="*/ 727113 w 727113"/>
              <a:gd name="T1" fmla="*/ 0 h 352539"/>
              <a:gd name="T2" fmla="*/ 0 w 727113"/>
              <a:gd name="T3" fmla="*/ 308472 h 352539"/>
              <a:gd name="T4" fmla="*/ 462709 w 727113"/>
              <a:gd name="T5" fmla="*/ 352539 h 352539"/>
              <a:gd name="T6" fmla="*/ 727113 w 727113"/>
              <a:gd name="T7" fmla="*/ 0 h 352539"/>
              <a:gd name="T8" fmla="*/ 0 60000 65536"/>
              <a:gd name="T9" fmla="*/ 0 60000 65536"/>
              <a:gd name="T10" fmla="*/ 0 60000 65536"/>
              <a:gd name="T11" fmla="*/ 0 60000 65536"/>
              <a:gd name="T12" fmla="*/ 0 w 727113"/>
              <a:gd name="T13" fmla="*/ 0 h 352539"/>
              <a:gd name="T14" fmla="*/ 727113 w 727113"/>
              <a:gd name="T15" fmla="*/ 352539 h 352539"/>
            </a:gdLst>
            <a:ahLst/>
            <a:cxnLst>
              <a:cxn ang="T8">
                <a:pos x="T0" y="T1"/>
              </a:cxn>
              <a:cxn ang="T9">
                <a:pos x="T2" y="T3"/>
              </a:cxn>
              <a:cxn ang="T10">
                <a:pos x="T4" y="T5"/>
              </a:cxn>
              <a:cxn ang="T11">
                <a:pos x="T6" y="T7"/>
              </a:cxn>
            </a:cxnLst>
            <a:rect l="T12" t="T13" r="T14" b="T15"/>
            <a:pathLst>
              <a:path w="727113" h="352539">
                <a:moveTo>
                  <a:pt x="727113" y="0"/>
                </a:moveTo>
                <a:lnTo>
                  <a:pt x="0" y="308472"/>
                </a:lnTo>
                <a:lnTo>
                  <a:pt x="462709" y="352539"/>
                </a:lnTo>
                <a:lnTo>
                  <a:pt x="727113" y="0"/>
                </a:lnTo>
                <a:close/>
              </a:path>
            </a:pathLst>
          </a:custGeom>
          <a:solidFill>
            <a:srgbClr val="FFB9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5" name="任意多边形 117"/>
          <p:cNvSpPr>
            <a:spLocks noChangeArrowheads="1"/>
          </p:cNvSpPr>
          <p:nvPr userDrawn="1"/>
        </p:nvSpPr>
        <p:spPr bwMode="auto">
          <a:xfrm>
            <a:off x="7799918" y="1784351"/>
            <a:ext cx="552449" cy="594783"/>
          </a:xfrm>
          <a:custGeom>
            <a:avLst/>
            <a:gdLst>
              <a:gd name="T0" fmla="*/ 550843 w 550843"/>
              <a:gd name="T1" fmla="*/ 0 h 594911"/>
              <a:gd name="T2" fmla="*/ 319489 w 550843"/>
              <a:gd name="T3" fmla="*/ 594911 h 594911"/>
              <a:gd name="T4" fmla="*/ 0 w 550843"/>
              <a:gd name="T5" fmla="*/ 583894 h 594911"/>
              <a:gd name="T6" fmla="*/ 550843 w 550843"/>
              <a:gd name="T7" fmla="*/ 0 h 594911"/>
              <a:gd name="T8" fmla="*/ 0 60000 65536"/>
              <a:gd name="T9" fmla="*/ 0 60000 65536"/>
              <a:gd name="T10" fmla="*/ 0 60000 65536"/>
              <a:gd name="T11" fmla="*/ 0 60000 65536"/>
              <a:gd name="T12" fmla="*/ 0 w 550843"/>
              <a:gd name="T13" fmla="*/ 0 h 594911"/>
              <a:gd name="T14" fmla="*/ 550843 w 550843"/>
              <a:gd name="T15" fmla="*/ 594911 h 594911"/>
            </a:gdLst>
            <a:ahLst/>
            <a:cxnLst>
              <a:cxn ang="T8">
                <a:pos x="T0" y="T1"/>
              </a:cxn>
              <a:cxn ang="T9">
                <a:pos x="T2" y="T3"/>
              </a:cxn>
              <a:cxn ang="T10">
                <a:pos x="T4" y="T5"/>
              </a:cxn>
              <a:cxn ang="T11">
                <a:pos x="T6" y="T7"/>
              </a:cxn>
            </a:cxnLst>
            <a:rect l="T12" t="T13" r="T14" b="T15"/>
            <a:pathLst>
              <a:path w="550843" h="594911">
                <a:moveTo>
                  <a:pt x="550843" y="0"/>
                </a:moveTo>
                <a:lnTo>
                  <a:pt x="319489" y="594911"/>
                </a:lnTo>
                <a:lnTo>
                  <a:pt x="0" y="583894"/>
                </a:lnTo>
                <a:lnTo>
                  <a:pt x="550843" y="0"/>
                </a:lnTo>
                <a:close/>
              </a:path>
            </a:pathLst>
          </a:custGeom>
          <a:solidFill>
            <a:srgbClr val="0AAA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任意多边形 104"/>
          <p:cNvSpPr>
            <a:spLocks noChangeArrowheads="1"/>
          </p:cNvSpPr>
          <p:nvPr userDrawn="1"/>
        </p:nvSpPr>
        <p:spPr bwMode="auto">
          <a:xfrm>
            <a:off x="7933267" y="1794933"/>
            <a:ext cx="427567" cy="177800"/>
          </a:xfrm>
          <a:custGeom>
            <a:avLst/>
            <a:gdLst>
              <a:gd name="T0" fmla="*/ 132202 w 396607"/>
              <a:gd name="T1" fmla="*/ 0 h 187287"/>
              <a:gd name="T2" fmla="*/ 396607 w 396607"/>
              <a:gd name="T3" fmla="*/ 22034 h 187287"/>
              <a:gd name="T4" fmla="*/ 0 w 396607"/>
              <a:gd name="T5" fmla="*/ 187287 h 187287"/>
              <a:gd name="T6" fmla="*/ 132202 w 396607"/>
              <a:gd name="T7" fmla="*/ 0 h 187287"/>
              <a:gd name="T8" fmla="*/ 0 60000 65536"/>
              <a:gd name="T9" fmla="*/ 0 60000 65536"/>
              <a:gd name="T10" fmla="*/ 0 60000 65536"/>
              <a:gd name="T11" fmla="*/ 0 60000 65536"/>
              <a:gd name="T12" fmla="*/ 0 w 396607"/>
              <a:gd name="T13" fmla="*/ 0 h 187287"/>
              <a:gd name="T14" fmla="*/ 396607 w 396607"/>
              <a:gd name="T15" fmla="*/ 187287 h 187287"/>
            </a:gdLst>
            <a:ahLst/>
            <a:cxnLst>
              <a:cxn ang="T8">
                <a:pos x="T0" y="T1"/>
              </a:cxn>
              <a:cxn ang="T9">
                <a:pos x="T2" y="T3"/>
              </a:cxn>
              <a:cxn ang="T10">
                <a:pos x="T4" y="T5"/>
              </a:cxn>
              <a:cxn ang="T11">
                <a:pos x="T6" y="T7"/>
              </a:cxn>
            </a:cxnLst>
            <a:rect l="T12" t="T13" r="T14" b="T15"/>
            <a:pathLst>
              <a:path w="396607" h="187287">
                <a:moveTo>
                  <a:pt x="132202" y="0"/>
                </a:moveTo>
                <a:lnTo>
                  <a:pt x="396607" y="22034"/>
                </a:lnTo>
                <a:lnTo>
                  <a:pt x="0" y="187287"/>
                </a:lnTo>
                <a:lnTo>
                  <a:pt x="132202" y="0"/>
                </a:lnTo>
                <a:close/>
              </a:path>
            </a:pathLst>
          </a:custGeom>
          <a:solidFill>
            <a:srgbClr val="0A9FB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7" name="任意多边形 102"/>
          <p:cNvSpPr>
            <a:spLocks noChangeArrowheads="1"/>
          </p:cNvSpPr>
          <p:nvPr userDrawn="1"/>
        </p:nvSpPr>
        <p:spPr bwMode="auto">
          <a:xfrm>
            <a:off x="7666567" y="1485900"/>
            <a:ext cx="762000" cy="440267"/>
          </a:xfrm>
          <a:custGeom>
            <a:avLst/>
            <a:gdLst>
              <a:gd name="T0" fmla="*/ 0 w 661012"/>
              <a:gd name="T1" fmla="*/ 132202 h 407624"/>
              <a:gd name="T2" fmla="*/ 661012 w 661012"/>
              <a:gd name="T3" fmla="*/ 0 h 407624"/>
              <a:gd name="T4" fmla="*/ 264405 w 661012"/>
              <a:gd name="T5" fmla="*/ 407624 h 407624"/>
              <a:gd name="T6" fmla="*/ 0 w 661012"/>
              <a:gd name="T7" fmla="*/ 132202 h 407624"/>
              <a:gd name="T8" fmla="*/ 0 60000 65536"/>
              <a:gd name="T9" fmla="*/ 0 60000 65536"/>
              <a:gd name="T10" fmla="*/ 0 60000 65536"/>
              <a:gd name="T11" fmla="*/ 0 60000 65536"/>
              <a:gd name="T12" fmla="*/ 0 w 661012"/>
              <a:gd name="T13" fmla="*/ 0 h 407624"/>
              <a:gd name="T14" fmla="*/ 661012 w 661012"/>
              <a:gd name="T15" fmla="*/ 407624 h 407624"/>
            </a:gdLst>
            <a:ahLst/>
            <a:cxnLst>
              <a:cxn ang="T8">
                <a:pos x="T0" y="T1"/>
              </a:cxn>
              <a:cxn ang="T9">
                <a:pos x="T2" y="T3"/>
              </a:cxn>
              <a:cxn ang="T10">
                <a:pos x="T4" y="T5"/>
              </a:cxn>
              <a:cxn ang="T11">
                <a:pos x="T6" y="T7"/>
              </a:cxn>
            </a:cxnLst>
            <a:rect l="T12" t="T13" r="T14" b="T15"/>
            <a:pathLst>
              <a:path w="661012" h="407624">
                <a:moveTo>
                  <a:pt x="0" y="132202"/>
                </a:moveTo>
                <a:lnTo>
                  <a:pt x="661012" y="0"/>
                </a:lnTo>
                <a:lnTo>
                  <a:pt x="264405" y="407624"/>
                </a:lnTo>
                <a:lnTo>
                  <a:pt x="0" y="132202"/>
                </a:lnTo>
                <a:close/>
              </a:path>
            </a:pathLst>
          </a:custGeom>
          <a:solidFill>
            <a:srgbClr val="E8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8" name="任意多边形 97"/>
          <p:cNvSpPr>
            <a:spLocks noChangeArrowheads="1"/>
          </p:cNvSpPr>
          <p:nvPr userDrawn="1"/>
        </p:nvSpPr>
        <p:spPr bwMode="auto">
          <a:xfrm>
            <a:off x="7315201" y="351367"/>
            <a:ext cx="673100" cy="1178984"/>
          </a:xfrm>
          <a:custGeom>
            <a:avLst/>
            <a:gdLst>
              <a:gd name="T0" fmla="*/ 0 w 649995"/>
              <a:gd name="T1" fmla="*/ 594911 h 1178805"/>
              <a:gd name="T2" fmla="*/ 649995 w 649995"/>
              <a:gd name="T3" fmla="*/ 0 h 1178805"/>
              <a:gd name="T4" fmla="*/ 385590 w 649995"/>
              <a:gd name="T5" fmla="*/ 1178805 h 1178805"/>
              <a:gd name="T6" fmla="*/ 0 w 649995"/>
              <a:gd name="T7" fmla="*/ 594911 h 1178805"/>
              <a:gd name="T8" fmla="*/ 0 60000 65536"/>
              <a:gd name="T9" fmla="*/ 0 60000 65536"/>
              <a:gd name="T10" fmla="*/ 0 60000 65536"/>
              <a:gd name="T11" fmla="*/ 0 60000 65536"/>
              <a:gd name="T12" fmla="*/ 0 w 649995"/>
              <a:gd name="T13" fmla="*/ 0 h 1178805"/>
              <a:gd name="T14" fmla="*/ 649995 w 649995"/>
              <a:gd name="T15" fmla="*/ 1178805 h 1178805"/>
            </a:gdLst>
            <a:ahLst/>
            <a:cxnLst>
              <a:cxn ang="T8">
                <a:pos x="T0" y="T1"/>
              </a:cxn>
              <a:cxn ang="T9">
                <a:pos x="T2" y="T3"/>
              </a:cxn>
              <a:cxn ang="T10">
                <a:pos x="T4" y="T5"/>
              </a:cxn>
              <a:cxn ang="T11">
                <a:pos x="T6" y="T7"/>
              </a:cxn>
            </a:cxnLst>
            <a:rect l="T12" t="T13" r="T14" b="T15"/>
            <a:pathLst>
              <a:path w="649995" h="1178805">
                <a:moveTo>
                  <a:pt x="0" y="594911"/>
                </a:moveTo>
                <a:lnTo>
                  <a:pt x="649995" y="0"/>
                </a:lnTo>
                <a:lnTo>
                  <a:pt x="385590" y="1178805"/>
                </a:lnTo>
                <a:lnTo>
                  <a:pt x="0" y="594911"/>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9" name="任意多边形 71"/>
          <p:cNvSpPr>
            <a:spLocks noChangeArrowheads="1"/>
          </p:cNvSpPr>
          <p:nvPr userDrawn="1"/>
        </p:nvSpPr>
        <p:spPr bwMode="auto">
          <a:xfrm>
            <a:off x="5530851" y="2567518"/>
            <a:ext cx="1849967" cy="1068916"/>
          </a:xfrm>
          <a:custGeom>
            <a:avLst/>
            <a:gdLst>
              <a:gd name="T0" fmla="*/ 0 w 1806767"/>
              <a:gd name="T1" fmla="*/ 0 h 1046602"/>
              <a:gd name="T2" fmla="*/ 1806767 w 1806767"/>
              <a:gd name="T3" fmla="*/ 1046602 h 1046602"/>
              <a:gd name="T4" fmla="*/ 11017 w 1806767"/>
              <a:gd name="T5" fmla="*/ 738130 h 1046602"/>
              <a:gd name="T6" fmla="*/ 0 w 1806767"/>
              <a:gd name="T7" fmla="*/ 0 h 1046602"/>
              <a:gd name="T8" fmla="*/ 0 60000 65536"/>
              <a:gd name="T9" fmla="*/ 0 60000 65536"/>
              <a:gd name="T10" fmla="*/ 0 60000 65536"/>
              <a:gd name="T11" fmla="*/ 0 60000 65536"/>
              <a:gd name="T12" fmla="*/ 0 w 1806767"/>
              <a:gd name="T13" fmla="*/ 0 h 1046602"/>
              <a:gd name="T14" fmla="*/ 1806767 w 1806767"/>
              <a:gd name="T15" fmla="*/ 1046602 h 1046602"/>
            </a:gdLst>
            <a:ahLst/>
            <a:cxnLst>
              <a:cxn ang="T8">
                <a:pos x="T0" y="T1"/>
              </a:cxn>
              <a:cxn ang="T9">
                <a:pos x="T2" y="T3"/>
              </a:cxn>
              <a:cxn ang="T10">
                <a:pos x="T4" y="T5"/>
              </a:cxn>
              <a:cxn ang="T11">
                <a:pos x="T6" y="T7"/>
              </a:cxn>
            </a:cxnLst>
            <a:rect l="T12" t="T13" r="T14" b="T15"/>
            <a:pathLst>
              <a:path w="1806767" h="1046602">
                <a:moveTo>
                  <a:pt x="0" y="0"/>
                </a:moveTo>
                <a:lnTo>
                  <a:pt x="1806767" y="1046602"/>
                </a:lnTo>
                <a:lnTo>
                  <a:pt x="11017" y="738130"/>
                </a:lnTo>
                <a:lnTo>
                  <a:pt x="0"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0" name="任意多边形 30"/>
          <p:cNvSpPr>
            <a:spLocks noChangeArrowheads="1"/>
          </p:cNvSpPr>
          <p:nvPr userDrawn="1"/>
        </p:nvSpPr>
        <p:spPr bwMode="auto">
          <a:xfrm>
            <a:off x="330201" y="4715933"/>
            <a:ext cx="1155700" cy="694267"/>
          </a:xfrm>
          <a:custGeom>
            <a:avLst/>
            <a:gdLst>
              <a:gd name="T0" fmla="*/ 0 w 1156771"/>
              <a:gd name="T1" fmla="*/ 143219 h 694063"/>
              <a:gd name="T2" fmla="*/ 1156771 w 1156771"/>
              <a:gd name="T3" fmla="*/ 0 h 694063"/>
              <a:gd name="T4" fmla="*/ 506776 w 1156771"/>
              <a:gd name="T5" fmla="*/ 694063 h 694063"/>
              <a:gd name="T6" fmla="*/ 0 w 1156771"/>
              <a:gd name="T7" fmla="*/ 143219 h 694063"/>
              <a:gd name="T8" fmla="*/ 0 60000 65536"/>
              <a:gd name="T9" fmla="*/ 0 60000 65536"/>
              <a:gd name="T10" fmla="*/ 0 60000 65536"/>
              <a:gd name="T11" fmla="*/ 0 60000 65536"/>
              <a:gd name="T12" fmla="*/ 0 w 1156771"/>
              <a:gd name="T13" fmla="*/ 0 h 694063"/>
              <a:gd name="T14" fmla="*/ 1156771 w 1156771"/>
              <a:gd name="T15" fmla="*/ 694063 h 694063"/>
            </a:gdLst>
            <a:ahLst/>
            <a:cxnLst>
              <a:cxn ang="T8">
                <a:pos x="T0" y="T1"/>
              </a:cxn>
              <a:cxn ang="T9">
                <a:pos x="T2" y="T3"/>
              </a:cxn>
              <a:cxn ang="T10">
                <a:pos x="T4" y="T5"/>
              </a:cxn>
              <a:cxn ang="T11">
                <a:pos x="T6" y="T7"/>
              </a:cxn>
            </a:cxnLst>
            <a:rect l="T12" t="T13" r="T14" b="T15"/>
            <a:pathLst>
              <a:path w="1156771" h="694063">
                <a:moveTo>
                  <a:pt x="0" y="143219"/>
                </a:moveTo>
                <a:lnTo>
                  <a:pt x="1156771" y="0"/>
                </a:lnTo>
                <a:lnTo>
                  <a:pt x="506776" y="694063"/>
                </a:lnTo>
                <a:lnTo>
                  <a:pt x="0" y="143219"/>
                </a:lnTo>
                <a:close/>
              </a:path>
            </a:pathLst>
          </a:custGeom>
          <a:solidFill>
            <a:srgbClr val="E925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1" name="任意多边形 58"/>
          <p:cNvSpPr>
            <a:spLocks noChangeArrowheads="1"/>
          </p:cNvSpPr>
          <p:nvPr userDrawn="1"/>
        </p:nvSpPr>
        <p:spPr bwMode="auto">
          <a:xfrm>
            <a:off x="4108452" y="3393017"/>
            <a:ext cx="1289049" cy="353483"/>
          </a:xfrm>
          <a:custGeom>
            <a:avLst/>
            <a:gdLst>
              <a:gd name="T0" fmla="*/ 0 w 1288973"/>
              <a:gd name="T1" fmla="*/ 264405 h 319489"/>
              <a:gd name="T2" fmla="*/ 1288973 w 1288973"/>
              <a:gd name="T3" fmla="*/ 319489 h 319489"/>
              <a:gd name="T4" fmla="*/ 1079653 w 1288973"/>
              <a:gd name="T5" fmla="*/ 0 h 319489"/>
              <a:gd name="T6" fmla="*/ 0 w 1288973"/>
              <a:gd name="T7" fmla="*/ 264405 h 319489"/>
              <a:gd name="T8" fmla="*/ 0 60000 65536"/>
              <a:gd name="T9" fmla="*/ 0 60000 65536"/>
              <a:gd name="T10" fmla="*/ 0 60000 65536"/>
              <a:gd name="T11" fmla="*/ 0 60000 65536"/>
              <a:gd name="T12" fmla="*/ 0 w 1288973"/>
              <a:gd name="T13" fmla="*/ 0 h 319489"/>
              <a:gd name="T14" fmla="*/ 1288973 w 1288973"/>
              <a:gd name="T15" fmla="*/ 319489 h 319489"/>
            </a:gdLst>
            <a:ahLst/>
            <a:cxnLst>
              <a:cxn ang="T8">
                <a:pos x="T0" y="T1"/>
              </a:cxn>
              <a:cxn ang="T9">
                <a:pos x="T2" y="T3"/>
              </a:cxn>
              <a:cxn ang="T10">
                <a:pos x="T4" y="T5"/>
              </a:cxn>
              <a:cxn ang="T11">
                <a:pos x="T6" y="T7"/>
              </a:cxn>
            </a:cxnLst>
            <a:rect l="T12" t="T13" r="T14" b="T15"/>
            <a:pathLst>
              <a:path w="1288973" h="319489">
                <a:moveTo>
                  <a:pt x="0" y="264405"/>
                </a:moveTo>
                <a:lnTo>
                  <a:pt x="1288973" y="319489"/>
                </a:lnTo>
                <a:lnTo>
                  <a:pt x="1079653" y="0"/>
                </a:lnTo>
                <a:lnTo>
                  <a:pt x="0" y="264405"/>
                </a:lnTo>
                <a:close/>
              </a:path>
            </a:pathLst>
          </a:custGeom>
          <a:solidFill>
            <a:srgbClr val="0E8B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2" name="任意多边形 55"/>
          <p:cNvSpPr>
            <a:spLocks noChangeArrowheads="1"/>
          </p:cNvSpPr>
          <p:nvPr userDrawn="1"/>
        </p:nvSpPr>
        <p:spPr bwMode="auto">
          <a:xfrm>
            <a:off x="3998385" y="2798234"/>
            <a:ext cx="1576916" cy="550333"/>
          </a:xfrm>
          <a:custGeom>
            <a:avLst/>
            <a:gdLst>
              <a:gd name="T0" fmla="*/ 0 w 1575412"/>
              <a:gd name="T1" fmla="*/ 341523 h 550844"/>
              <a:gd name="T2" fmla="*/ 1575412 w 1575412"/>
              <a:gd name="T3" fmla="*/ 550844 h 550844"/>
              <a:gd name="T4" fmla="*/ 253388 w 1575412"/>
              <a:gd name="T5" fmla="*/ 0 h 550844"/>
              <a:gd name="T6" fmla="*/ 0 w 1575412"/>
              <a:gd name="T7" fmla="*/ 341523 h 550844"/>
              <a:gd name="T8" fmla="*/ 0 60000 65536"/>
              <a:gd name="T9" fmla="*/ 0 60000 65536"/>
              <a:gd name="T10" fmla="*/ 0 60000 65536"/>
              <a:gd name="T11" fmla="*/ 0 60000 65536"/>
              <a:gd name="T12" fmla="*/ 0 w 1575412"/>
              <a:gd name="T13" fmla="*/ 0 h 550844"/>
              <a:gd name="T14" fmla="*/ 1575412 w 1575412"/>
              <a:gd name="T15" fmla="*/ 550844 h 550844"/>
            </a:gdLst>
            <a:ahLst/>
            <a:cxnLst>
              <a:cxn ang="T8">
                <a:pos x="T0" y="T1"/>
              </a:cxn>
              <a:cxn ang="T9">
                <a:pos x="T2" y="T3"/>
              </a:cxn>
              <a:cxn ang="T10">
                <a:pos x="T4" y="T5"/>
              </a:cxn>
              <a:cxn ang="T11">
                <a:pos x="T6" y="T7"/>
              </a:cxn>
            </a:cxnLst>
            <a:rect l="T12" t="T13" r="T14" b="T15"/>
            <a:pathLst>
              <a:path w="1575412" h="550844">
                <a:moveTo>
                  <a:pt x="0" y="341523"/>
                </a:moveTo>
                <a:lnTo>
                  <a:pt x="1575412" y="550844"/>
                </a:lnTo>
                <a:lnTo>
                  <a:pt x="253388" y="0"/>
                </a:lnTo>
                <a:lnTo>
                  <a:pt x="0" y="341523"/>
                </a:lnTo>
                <a:close/>
              </a:path>
            </a:pathLst>
          </a:custGeom>
          <a:solidFill>
            <a:srgbClr val="F592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3" name="任意多边形 56"/>
          <p:cNvSpPr>
            <a:spLocks noChangeArrowheads="1"/>
          </p:cNvSpPr>
          <p:nvPr userDrawn="1"/>
        </p:nvSpPr>
        <p:spPr bwMode="auto">
          <a:xfrm>
            <a:off x="4142317" y="2523067"/>
            <a:ext cx="1411816" cy="825500"/>
          </a:xfrm>
          <a:custGeom>
            <a:avLst/>
            <a:gdLst>
              <a:gd name="T0" fmla="*/ 0 w 1311007"/>
              <a:gd name="T1" fmla="*/ 220337 h 782198"/>
              <a:gd name="T2" fmla="*/ 1311007 w 1311007"/>
              <a:gd name="T3" fmla="*/ 782198 h 782198"/>
              <a:gd name="T4" fmla="*/ 1288973 w 1311007"/>
              <a:gd name="T5" fmla="*/ 0 h 782198"/>
              <a:gd name="T6" fmla="*/ 0 w 1311007"/>
              <a:gd name="T7" fmla="*/ 220337 h 782198"/>
              <a:gd name="T8" fmla="*/ 0 60000 65536"/>
              <a:gd name="T9" fmla="*/ 0 60000 65536"/>
              <a:gd name="T10" fmla="*/ 0 60000 65536"/>
              <a:gd name="T11" fmla="*/ 0 60000 65536"/>
              <a:gd name="T12" fmla="*/ 0 w 1311007"/>
              <a:gd name="T13" fmla="*/ 0 h 782198"/>
              <a:gd name="T14" fmla="*/ 1311007 w 1311007"/>
              <a:gd name="T15" fmla="*/ 782198 h 782198"/>
            </a:gdLst>
            <a:ahLst/>
            <a:cxnLst>
              <a:cxn ang="T8">
                <a:pos x="T0" y="T1"/>
              </a:cxn>
              <a:cxn ang="T9">
                <a:pos x="T2" y="T3"/>
              </a:cxn>
              <a:cxn ang="T10">
                <a:pos x="T4" y="T5"/>
              </a:cxn>
              <a:cxn ang="T11">
                <a:pos x="T6" y="T7"/>
              </a:cxn>
            </a:cxnLst>
            <a:rect l="T12" t="T13" r="T14" b="T15"/>
            <a:pathLst>
              <a:path w="1311007" h="782198">
                <a:moveTo>
                  <a:pt x="0" y="220337"/>
                </a:moveTo>
                <a:lnTo>
                  <a:pt x="1311007" y="782198"/>
                </a:lnTo>
                <a:lnTo>
                  <a:pt x="1288973" y="0"/>
                </a:lnTo>
                <a:lnTo>
                  <a:pt x="0" y="220337"/>
                </a:lnTo>
                <a:close/>
              </a:path>
            </a:pathLst>
          </a:custGeom>
          <a:solidFill>
            <a:srgbClr val="E979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任意多边形 69"/>
          <p:cNvSpPr>
            <a:spLocks noChangeArrowheads="1"/>
          </p:cNvSpPr>
          <p:nvPr userDrawn="1"/>
        </p:nvSpPr>
        <p:spPr bwMode="auto">
          <a:xfrm>
            <a:off x="6170084" y="3382433"/>
            <a:ext cx="1166283" cy="340784"/>
          </a:xfrm>
          <a:custGeom>
            <a:avLst/>
            <a:gdLst>
              <a:gd name="T0" fmla="*/ 0 w 1134738"/>
              <a:gd name="T1" fmla="*/ 0 h 308472"/>
              <a:gd name="T2" fmla="*/ 1134738 w 1134738"/>
              <a:gd name="T3" fmla="*/ 220337 h 308472"/>
              <a:gd name="T4" fmla="*/ 1013552 w 1134738"/>
              <a:gd name="T5" fmla="*/ 308472 h 308472"/>
              <a:gd name="T6" fmla="*/ 0 w 1134738"/>
              <a:gd name="T7" fmla="*/ 0 h 308472"/>
              <a:gd name="T8" fmla="*/ 0 60000 65536"/>
              <a:gd name="T9" fmla="*/ 0 60000 65536"/>
              <a:gd name="T10" fmla="*/ 0 60000 65536"/>
              <a:gd name="T11" fmla="*/ 0 60000 65536"/>
              <a:gd name="T12" fmla="*/ 0 w 1134738"/>
              <a:gd name="T13" fmla="*/ 0 h 308472"/>
              <a:gd name="T14" fmla="*/ 1134738 w 1134738"/>
              <a:gd name="T15" fmla="*/ 308472 h 308472"/>
            </a:gdLst>
            <a:ahLst/>
            <a:cxnLst>
              <a:cxn ang="T8">
                <a:pos x="T0" y="T1"/>
              </a:cxn>
              <a:cxn ang="T9">
                <a:pos x="T2" y="T3"/>
              </a:cxn>
              <a:cxn ang="T10">
                <a:pos x="T4" y="T5"/>
              </a:cxn>
              <a:cxn ang="T11">
                <a:pos x="T6" y="T7"/>
              </a:cxn>
            </a:cxnLst>
            <a:rect l="T12" t="T13" r="T14" b="T15"/>
            <a:pathLst>
              <a:path w="1134738" h="308472">
                <a:moveTo>
                  <a:pt x="0" y="0"/>
                </a:moveTo>
                <a:lnTo>
                  <a:pt x="1134738" y="220337"/>
                </a:lnTo>
                <a:lnTo>
                  <a:pt x="1013552" y="308472"/>
                </a:lnTo>
                <a:lnTo>
                  <a:pt x="0" y="0"/>
                </a:lnTo>
                <a:close/>
              </a:path>
            </a:pathLst>
          </a:custGeom>
          <a:solidFill>
            <a:srgbClr val="1699D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5" name="任意多边形 44"/>
          <p:cNvSpPr>
            <a:spLocks noChangeArrowheads="1"/>
          </p:cNvSpPr>
          <p:nvPr userDrawn="1"/>
        </p:nvSpPr>
        <p:spPr bwMode="auto">
          <a:xfrm>
            <a:off x="4152901" y="1464733"/>
            <a:ext cx="607484" cy="848784"/>
          </a:xfrm>
          <a:custGeom>
            <a:avLst/>
            <a:gdLst>
              <a:gd name="T0" fmla="*/ 0 w 528810"/>
              <a:gd name="T1" fmla="*/ 793215 h 793215"/>
              <a:gd name="T2" fmla="*/ 462709 w 528810"/>
              <a:gd name="T3" fmla="*/ 506776 h 793215"/>
              <a:gd name="T4" fmla="*/ 528810 w 528810"/>
              <a:gd name="T5" fmla="*/ 0 h 793215"/>
              <a:gd name="T6" fmla="*/ 0 w 528810"/>
              <a:gd name="T7" fmla="*/ 793215 h 793215"/>
              <a:gd name="T8" fmla="*/ 0 60000 65536"/>
              <a:gd name="T9" fmla="*/ 0 60000 65536"/>
              <a:gd name="T10" fmla="*/ 0 60000 65536"/>
              <a:gd name="T11" fmla="*/ 0 60000 65536"/>
              <a:gd name="T12" fmla="*/ 0 w 528810"/>
              <a:gd name="T13" fmla="*/ 0 h 793215"/>
              <a:gd name="T14" fmla="*/ 528810 w 528810"/>
              <a:gd name="T15" fmla="*/ 793215 h 793215"/>
            </a:gdLst>
            <a:ahLst/>
            <a:cxnLst>
              <a:cxn ang="T8">
                <a:pos x="T0" y="T1"/>
              </a:cxn>
              <a:cxn ang="T9">
                <a:pos x="T2" y="T3"/>
              </a:cxn>
              <a:cxn ang="T10">
                <a:pos x="T4" y="T5"/>
              </a:cxn>
              <a:cxn ang="T11">
                <a:pos x="T6" y="T7"/>
              </a:cxn>
            </a:cxnLst>
            <a:rect l="T12" t="T13" r="T14" b="T15"/>
            <a:pathLst>
              <a:path w="528810" h="793215">
                <a:moveTo>
                  <a:pt x="0" y="793215"/>
                </a:moveTo>
                <a:lnTo>
                  <a:pt x="462709" y="506776"/>
                </a:lnTo>
                <a:lnTo>
                  <a:pt x="528810" y="0"/>
                </a:lnTo>
                <a:lnTo>
                  <a:pt x="0" y="793215"/>
                </a:lnTo>
                <a:close/>
              </a:path>
            </a:pathLst>
          </a:custGeom>
          <a:solidFill>
            <a:srgbClr val="40C6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6" name="任意多边形 101"/>
          <p:cNvSpPr>
            <a:spLocks noChangeArrowheads="1"/>
          </p:cNvSpPr>
          <p:nvPr userDrawn="1"/>
        </p:nvSpPr>
        <p:spPr bwMode="auto">
          <a:xfrm>
            <a:off x="7416800" y="1528233"/>
            <a:ext cx="618067" cy="518584"/>
          </a:xfrm>
          <a:custGeom>
            <a:avLst/>
            <a:gdLst>
              <a:gd name="T0" fmla="*/ 242371 w 594911"/>
              <a:gd name="T1" fmla="*/ 0 h 440675"/>
              <a:gd name="T2" fmla="*/ 594911 w 594911"/>
              <a:gd name="T3" fmla="*/ 330506 h 440675"/>
              <a:gd name="T4" fmla="*/ 0 w 594911"/>
              <a:gd name="T5" fmla="*/ 440675 h 440675"/>
              <a:gd name="T6" fmla="*/ 242371 w 594911"/>
              <a:gd name="T7" fmla="*/ 0 h 440675"/>
              <a:gd name="T8" fmla="*/ 0 60000 65536"/>
              <a:gd name="T9" fmla="*/ 0 60000 65536"/>
              <a:gd name="T10" fmla="*/ 0 60000 65536"/>
              <a:gd name="T11" fmla="*/ 0 60000 65536"/>
              <a:gd name="T12" fmla="*/ 0 w 594911"/>
              <a:gd name="T13" fmla="*/ 0 h 440675"/>
              <a:gd name="T14" fmla="*/ 594911 w 594911"/>
              <a:gd name="T15" fmla="*/ 440675 h 440675"/>
            </a:gdLst>
            <a:ahLst/>
            <a:cxnLst>
              <a:cxn ang="T8">
                <a:pos x="T0" y="T1"/>
              </a:cxn>
              <a:cxn ang="T9">
                <a:pos x="T2" y="T3"/>
              </a:cxn>
              <a:cxn ang="T10">
                <a:pos x="T4" y="T5"/>
              </a:cxn>
              <a:cxn ang="T11">
                <a:pos x="T6" y="T7"/>
              </a:cxn>
            </a:cxnLst>
            <a:rect l="T12" t="T13" r="T14" b="T15"/>
            <a:pathLst>
              <a:path w="594911" h="440675">
                <a:moveTo>
                  <a:pt x="242371" y="0"/>
                </a:moveTo>
                <a:lnTo>
                  <a:pt x="594911" y="330506"/>
                </a:lnTo>
                <a:lnTo>
                  <a:pt x="0" y="440675"/>
                </a:lnTo>
                <a:lnTo>
                  <a:pt x="242371" y="0"/>
                </a:lnTo>
                <a:close/>
              </a:path>
            </a:pathLst>
          </a:custGeom>
          <a:solidFill>
            <a:srgbClr val="C020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7" name="任意多边形 109"/>
          <p:cNvSpPr>
            <a:spLocks noChangeArrowheads="1"/>
          </p:cNvSpPr>
          <p:nvPr userDrawn="1"/>
        </p:nvSpPr>
        <p:spPr bwMode="auto">
          <a:xfrm>
            <a:off x="7666567" y="1477434"/>
            <a:ext cx="804333" cy="173567"/>
          </a:xfrm>
          <a:custGeom>
            <a:avLst/>
            <a:gdLst>
              <a:gd name="T0" fmla="*/ 0 w 738131"/>
              <a:gd name="T1" fmla="*/ 55085 h 187287"/>
              <a:gd name="T2" fmla="*/ 738131 w 738131"/>
              <a:gd name="T3" fmla="*/ 0 h 187287"/>
              <a:gd name="T4" fmla="*/ 77119 w 738131"/>
              <a:gd name="T5" fmla="*/ 187287 h 187287"/>
              <a:gd name="T6" fmla="*/ 0 w 738131"/>
              <a:gd name="T7" fmla="*/ 55085 h 187287"/>
              <a:gd name="T8" fmla="*/ 0 60000 65536"/>
              <a:gd name="T9" fmla="*/ 0 60000 65536"/>
              <a:gd name="T10" fmla="*/ 0 60000 65536"/>
              <a:gd name="T11" fmla="*/ 0 60000 65536"/>
              <a:gd name="T12" fmla="*/ 0 w 738131"/>
              <a:gd name="T13" fmla="*/ 0 h 187287"/>
              <a:gd name="T14" fmla="*/ 738131 w 738131"/>
              <a:gd name="T15" fmla="*/ 187287 h 187287"/>
            </a:gdLst>
            <a:ahLst/>
            <a:cxnLst>
              <a:cxn ang="T8">
                <a:pos x="T0" y="T1"/>
              </a:cxn>
              <a:cxn ang="T9">
                <a:pos x="T2" y="T3"/>
              </a:cxn>
              <a:cxn ang="T10">
                <a:pos x="T4" y="T5"/>
              </a:cxn>
              <a:cxn ang="T11">
                <a:pos x="T6" y="T7"/>
              </a:cxn>
            </a:cxnLst>
            <a:rect l="T12" t="T13" r="T14" b="T15"/>
            <a:pathLst>
              <a:path w="738131" h="187287">
                <a:moveTo>
                  <a:pt x="0" y="55085"/>
                </a:moveTo>
                <a:lnTo>
                  <a:pt x="738131" y="0"/>
                </a:lnTo>
                <a:lnTo>
                  <a:pt x="77119" y="187287"/>
                </a:lnTo>
                <a:lnTo>
                  <a:pt x="0" y="55085"/>
                </a:lnTo>
                <a:close/>
              </a:path>
            </a:pathLst>
          </a:custGeom>
          <a:solidFill>
            <a:srgbClr val="440C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8" name="任意多边形 89"/>
          <p:cNvSpPr>
            <a:spLocks noChangeArrowheads="1"/>
          </p:cNvSpPr>
          <p:nvPr userDrawn="1"/>
        </p:nvSpPr>
        <p:spPr bwMode="auto">
          <a:xfrm>
            <a:off x="6940551" y="2357967"/>
            <a:ext cx="1189567" cy="990600"/>
          </a:xfrm>
          <a:custGeom>
            <a:avLst/>
            <a:gdLst>
              <a:gd name="T0" fmla="*/ 1189822 w 1189822"/>
              <a:gd name="T1" fmla="*/ 0 h 991518"/>
              <a:gd name="T2" fmla="*/ 286439 w 1189822"/>
              <a:gd name="T3" fmla="*/ 991518 h 991518"/>
              <a:gd name="T4" fmla="*/ 0 w 1189822"/>
              <a:gd name="T5" fmla="*/ 220338 h 991518"/>
              <a:gd name="T6" fmla="*/ 1189822 w 1189822"/>
              <a:gd name="T7" fmla="*/ 0 h 991518"/>
              <a:gd name="T8" fmla="*/ 0 60000 65536"/>
              <a:gd name="T9" fmla="*/ 0 60000 65536"/>
              <a:gd name="T10" fmla="*/ 0 60000 65536"/>
              <a:gd name="T11" fmla="*/ 0 60000 65536"/>
              <a:gd name="T12" fmla="*/ 0 w 1189822"/>
              <a:gd name="T13" fmla="*/ 0 h 991518"/>
              <a:gd name="T14" fmla="*/ 1189822 w 1189822"/>
              <a:gd name="T15" fmla="*/ 991518 h 991518"/>
            </a:gdLst>
            <a:ahLst/>
            <a:cxnLst>
              <a:cxn ang="T8">
                <a:pos x="T0" y="T1"/>
              </a:cxn>
              <a:cxn ang="T9">
                <a:pos x="T2" y="T3"/>
              </a:cxn>
              <a:cxn ang="T10">
                <a:pos x="T4" y="T5"/>
              </a:cxn>
              <a:cxn ang="T11">
                <a:pos x="T6" y="T7"/>
              </a:cxn>
            </a:cxnLst>
            <a:rect l="T12" t="T13" r="T14" b="T15"/>
            <a:pathLst>
              <a:path w="1189822" h="991518">
                <a:moveTo>
                  <a:pt x="1189822" y="0"/>
                </a:moveTo>
                <a:lnTo>
                  <a:pt x="286439" y="991518"/>
                </a:lnTo>
                <a:lnTo>
                  <a:pt x="0" y="220338"/>
                </a:lnTo>
                <a:lnTo>
                  <a:pt x="1189822" y="0"/>
                </a:lnTo>
                <a:close/>
              </a:path>
            </a:pathLst>
          </a:custGeom>
          <a:solidFill>
            <a:srgbClr val="04A7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85"/>
          <p:cNvSpPr>
            <a:spLocks noChangeArrowheads="1"/>
          </p:cNvSpPr>
          <p:nvPr userDrawn="1"/>
        </p:nvSpPr>
        <p:spPr bwMode="auto">
          <a:xfrm>
            <a:off x="6642101" y="2302933"/>
            <a:ext cx="342900" cy="508000"/>
          </a:xfrm>
          <a:custGeom>
            <a:avLst/>
            <a:gdLst>
              <a:gd name="T0" fmla="*/ 253388 w 319489"/>
              <a:gd name="T1" fmla="*/ 0 h 440674"/>
              <a:gd name="T2" fmla="*/ 319489 w 319489"/>
              <a:gd name="T3" fmla="*/ 308472 h 440674"/>
              <a:gd name="T4" fmla="*/ 0 w 319489"/>
              <a:gd name="T5" fmla="*/ 440674 h 440674"/>
              <a:gd name="T6" fmla="*/ 253388 w 319489"/>
              <a:gd name="T7" fmla="*/ 0 h 440674"/>
              <a:gd name="T8" fmla="*/ 0 60000 65536"/>
              <a:gd name="T9" fmla="*/ 0 60000 65536"/>
              <a:gd name="T10" fmla="*/ 0 60000 65536"/>
              <a:gd name="T11" fmla="*/ 0 60000 65536"/>
              <a:gd name="T12" fmla="*/ 0 w 319489"/>
              <a:gd name="T13" fmla="*/ 0 h 440674"/>
              <a:gd name="T14" fmla="*/ 319489 w 319489"/>
              <a:gd name="T15" fmla="*/ 440674 h 440674"/>
            </a:gdLst>
            <a:ahLst/>
            <a:cxnLst>
              <a:cxn ang="T8">
                <a:pos x="T0" y="T1"/>
              </a:cxn>
              <a:cxn ang="T9">
                <a:pos x="T2" y="T3"/>
              </a:cxn>
              <a:cxn ang="T10">
                <a:pos x="T4" y="T5"/>
              </a:cxn>
              <a:cxn ang="T11">
                <a:pos x="T6" y="T7"/>
              </a:cxn>
            </a:cxnLst>
            <a:rect l="T12" t="T13" r="T14" b="T15"/>
            <a:pathLst>
              <a:path w="319489" h="440674">
                <a:moveTo>
                  <a:pt x="253388" y="0"/>
                </a:moveTo>
                <a:lnTo>
                  <a:pt x="319489" y="308472"/>
                </a:lnTo>
                <a:lnTo>
                  <a:pt x="0" y="440674"/>
                </a:lnTo>
                <a:lnTo>
                  <a:pt x="253388" y="0"/>
                </a:lnTo>
                <a:close/>
              </a:path>
            </a:pathLst>
          </a:custGeom>
          <a:solidFill>
            <a:srgbClr val="178F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 name="任意多边形 96"/>
          <p:cNvSpPr>
            <a:spLocks noChangeArrowheads="1"/>
          </p:cNvSpPr>
          <p:nvPr userDrawn="1"/>
        </p:nvSpPr>
        <p:spPr bwMode="auto">
          <a:xfrm>
            <a:off x="7073900" y="374651"/>
            <a:ext cx="891117" cy="594783"/>
          </a:xfrm>
          <a:custGeom>
            <a:avLst/>
            <a:gdLst>
              <a:gd name="T0" fmla="*/ 0 w 804231"/>
              <a:gd name="T1" fmla="*/ 187286 h 561860"/>
              <a:gd name="T2" fmla="*/ 804231 w 804231"/>
              <a:gd name="T3" fmla="*/ 0 h 561860"/>
              <a:gd name="T4" fmla="*/ 220337 w 804231"/>
              <a:gd name="T5" fmla="*/ 561860 h 561860"/>
              <a:gd name="T6" fmla="*/ 0 w 804231"/>
              <a:gd name="T7" fmla="*/ 187286 h 561860"/>
              <a:gd name="T8" fmla="*/ 0 60000 65536"/>
              <a:gd name="T9" fmla="*/ 0 60000 65536"/>
              <a:gd name="T10" fmla="*/ 0 60000 65536"/>
              <a:gd name="T11" fmla="*/ 0 60000 65536"/>
              <a:gd name="T12" fmla="*/ 0 w 804231"/>
              <a:gd name="T13" fmla="*/ 0 h 561860"/>
              <a:gd name="T14" fmla="*/ 804231 w 804231"/>
              <a:gd name="T15" fmla="*/ 561860 h 561860"/>
            </a:gdLst>
            <a:ahLst/>
            <a:cxnLst>
              <a:cxn ang="T8">
                <a:pos x="T0" y="T1"/>
              </a:cxn>
              <a:cxn ang="T9">
                <a:pos x="T2" y="T3"/>
              </a:cxn>
              <a:cxn ang="T10">
                <a:pos x="T4" y="T5"/>
              </a:cxn>
              <a:cxn ang="T11">
                <a:pos x="T6" y="T7"/>
              </a:cxn>
            </a:cxnLst>
            <a:rect l="T12" t="T13" r="T14" b="T15"/>
            <a:pathLst>
              <a:path w="804231" h="561860">
                <a:moveTo>
                  <a:pt x="0" y="187286"/>
                </a:moveTo>
                <a:lnTo>
                  <a:pt x="804231" y="0"/>
                </a:lnTo>
                <a:lnTo>
                  <a:pt x="220337" y="561860"/>
                </a:lnTo>
                <a:lnTo>
                  <a:pt x="0" y="187286"/>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1" name="任意多边形 67"/>
          <p:cNvSpPr>
            <a:spLocks noChangeArrowheads="1"/>
          </p:cNvSpPr>
          <p:nvPr userDrawn="1"/>
        </p:nvSpPr>
        <p:spPr bwMode="auto">
          <a:xfrm>
            <a:off x="5960534" y="3767668"/>
            <a:ext cx="209551" cy="131233"/>
          </a:xfrm>
          <a:custGeom>
            <a:avLst/>
            <a:gdLst>
              <a:gd name="T0" fmla="*/ 0 w 209321"/>
              <a:gd name="T1" fmla="*/ 88135 h 132202"/>
              <a:gd name="T2" fmla="*/ 209321 w 209321"/>
              <a:gd name="T3" fmla="*/ 132202 h 132202"/>
              <a:gd name="T4" fmla="*/ 132203 w 209321"/>
              <a:gd name="T5" fmla="*/ 0 h 132202"/>
              <a:gd name="T6" fmla="*/ 0 w 209321"/>
              <a:gd name="T7" fmla="*/ 88135 h 132202"/>
              <a:gd name="T8" fmla="*/ 0 60000 65536"/>
              <a:gd name="T9" fmla="*/ 0 60000 65536"/>
              <a:gd name="T10" fmla="*/ 0 60000 65536"/>
              <a:gd name="T11" fmla="*/ 0 60000 65536"/>
              <a:gd name="T12" fmla="*/ 0 w 209321"/>
              <a:gd name="T13" fmla="*/ 0 h 132202"/>
              <a:gd name="T14" fmla="*/ 209321 w 209321"/>
              <a:gd name="T15" fmla="*/ 132202 h 132202"/>
            </a:gdLst>
            <a:ahLst/>
            <a:cxnLst>
              <a:cxn ang="T8">
                <a:pos x="T0" y="T1"/>
              </a:cxn>
              <a:cxn ang="T9">
                <a:pos x="T2" y="T3"/>
              </a:cxn>
              <a:cxn ang="T10">
                <a:pos x="T4" y="T5"/>
              </a:cxn>
              <a:cxn ang="T11">
                <a:pos x="T6" y="T7"/>
              </a:cxn>
            </a:cxnLst>
            <a:rect l="T12" t="T13" r="T14" b="T15"/>
            <a:pathLst>
              <a:path w="209321" h="132202">
                <a:moveTo>
                  <a:pt x="0" y="88135"/>
                </a:moveTo>
                <a:lnTo>
                  <a:pt x="209321" y="132202"/>
                </a:lnTo>
                <a:lnTo>
                  <a:pt x="132203" y="0"/>
                </a:lnTo>
                <a:lnTo>
                  <a:pt x="0" y="88135"/>
                </a:lnTo>
                <a:close/>
              </a:path>
            </a:pathLst>
          </a:custGeom>
          <a:solidFill>
            <a:srgbClr val="107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2" name="任意多边形 70"/>
          <p:cNvSpPr>
            <a:spLocks noChangeArrowheads="1"/>
          </p:cNvSpPr>
          <p:nvPr userDrawn="1"/>
        </p:nvSpPr>
        <p:spPr bwMode="auto">
          <a:xfrm>
            <a:off x="7226300" y="3623734"/>
            <a:ext cx="264584" cy="99484"/>
          </a:xfrm>
          <a:custGeom>
            <a:avLst/>
            <a:gdLst>
              <a:gd name="T0" fmla="*/ 88135 w 253388"/>
              <a:gd name="T1" fmla="*/ 0 h 110168"/>
              <a:gd name="T2" fmla="*/ 0 w 253388"/>
              <a:gd name="T3" fmla="*/ 99151 h 110168"/>
              <a:gd name="T4" fmla="*/ 253388 w 253388"/>
              <a:gd name="T5" fmla="*/ 110168 h 110168"/>
              <a:gd name="T6" fmla="*/ 88135 w 253388"/>
              <a:gd name="T7" fmla="*/ 0 h 110168"/>
              <a:gd name="T8" fmla="*/ 0 60000 65536"/>
              <a:gd name="T9" fmla="*/ 0 60000 65536"/>
              <a:gd name="T10" fmla="*/ 0 60000 65536"/>
              <a:gd name="T11" fmla="*/ 0 60000 65536"/>
              <a:gd name="T12" fmla="*/ 0 w 253388"/>
              <a:gd name="T13" fmla="*/ 0 h 110168"/>
              <a:gd name="T14" fmla="*/ 253388 w 253388"/>
              <a:gd name="T15" fmla="*/ 110168 h 110168"/>
            </a:gdLst>
            <a:ahLst/>
            <a:cxnLst>
              <a:cxn ang="T8">
                <a:pos x="T0" y="T1"/>
              </a:cxn>
              <a:cxn ang="T9">
                <a:pos x="T2" y="T3"/>
              </a:cxn>
              <a:cxn ang="T10">
                <a:pos x="T4" y="T5"/>
              </a:cxn>
              <a:cxn ang="T11">
                <a:pos x="T6" y="T7"/>
              </a:cxn>
            </a:cxnLst>
            <a:rect l="T12" t="T13" r="T14" b="T15"/>
            <a:pathLst>
              <a:path w="253388" h="110168">
                <a:moveTo>
                  <a:pt x="88135" y="0"/>
                </a:moveTo>
                <a:lnTo>
                  <a:pt x="0" y="99151"/>
                </a:lnTo>
                <a:lnTo>
                  <a:pt x="253388" y="110168"/>
                </a:lnTo>
                <a:lnTo>
                  <a:pt x="88135" y="0"/>
                </a:lnTo>
                <a:close/>
              </a:path>
            </a:pathLst>
          </a:custGeom>
          <a:solidFill>
            <a:srgbClr val="125D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3" name="任意多边形 75"/>
          <p:cNvSpPr>
            <a:spLocks noChangeArrowheads="1"/>
          </p:cNvSpPr>
          <p:nvPr userDrawn="1"/>
        </p:nvSpPr>
        <p:spPr bwMode="auto">
          <a:xfrm>
            <a:off x="5486400" y="1519767"/>
            <a:ext cx="474133" cy="717551"/>
          </a:xfrm>
          <a:custGeom>
            <a:avLst/>
            <a:gdLst>
              <a:gd name="T0" fmla="*/ 33050 w 429658"/>
              <a:gd name="T1" fmla="*/ 0 h 705079"/>
              <a:gd name="T2" fmla="*/ 429658 w 429658"/>
              <a:gd name="T3" fmla="*/ 605928 h 705079"/>
              <a:gd name="T4" fmla="*/ 0 w 429658"/>
              <a:gd name="T5" fmla="*/ 705079 h 705079"/>
              <a:gd name="T6" fmla="*/ 33050 w 429658"/>
              <a:gd name="T7" fmla="*/ 0 h 705079"/>
              <a:gd name="T8" fmla="*/ 0 60000 65536"/>
              <a:gd name="T9" fmla="*/ 0 60000 65536"/>
              <a:gd name="T10" fmla="*/ 0 60000 65536"/>
              <a:gd name="T11" fmla="*/ 0 60000 65536"/>
              <a:gd name="T12" fmla="*/ 0 w 429658"/>
              <a:gd name="T13" fmla="*/ 0 h 705079"/>
              <a:gd name="T14" fmla="*/ 429658 w 429658"/>
              <a:gd name="T15" fmla="*/ 705079 h 705079"/>
            </a:gdLst>
            <a:ahLst/>
            <a:cxnLst>
              <a:cxn ang="T8">
                <a:pos x="T0" y="T1"/>
              </a:cxn>
              <a:cxn ang="T9">
                <a:pos x="T2" y="T3"/>
              </a:cxn>
              <a:cxn ang="T10">
                <a:pos x="T4" y="T5"/>
              </a:cxn>
              <a:cxn ang="T11">
                <a:pos x="T6" y="T7"/>
              </a:cxn>
            </a:cxnLst>
            <a:rect l="T12" t="T13" r="T14" b="T15"/>
            <a:pathLst>
              <a:path w="429658" h="705079">
                <a:moveTo>
                  <a:pt x="33050" y="0"/>
                </a:moveTo>
                <a:lnTo>
                  <a:pt x="429658" y="605928"/>
                </a:lnTo>
                <a:lnTo>
                  <a:pt x="0" y="705079"/>
                </a:lnTo>
                <a:lnTo>
                  <a:pt x="33050" y="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4" name="任意多边形 76"/>
          <p:cNvSpPr>
            <a:spLocks noChangeArrowheads="1"/>
          </p:cNvSpPr>
          <p:nvPr userDrawn="1"/>
        </p:nvSpPr>
        <p:spPr bwMode="auto">
          <a:xfrm>
            <a:off x="5530852" y="1532468"/>
            <a:ext cx="628649" cy="639233"/>
          </a:xfrm>
          <a:custGeom>
            <a:avLst/>
            <a:gdLst>
              <a:gd name="T0" fmla="*/ 0 w 528810"/>
              <a:gd name="T1" fmla="*/ 0 h 572877"/>
              <a:gd name="T2" fmla="*/ 528810 w 528810"/>
              <a:gd name="T3" fmla="*/ 253388 h 572877"/>
              <a:gd name="T4" fmla="*/ 352540 w 528810"/>
              <a:gd name="T5" fmla="*/ 572877 h 572877"/>
              <a:gd name="T6" fmla="*/ 0 w 528810"/>
              <a:gd name="T7" fmla="*/ 0 h 572877"/>
              <a:gd name="T8" fmla="*/ 0 60000 65536"/>
              <a:gd name="T9" fmla="*/ 0 60000 65536"/>
              <a:gd name="T10" fmla="*/ 0 60000 65536"/>
              <a:gd name="T11" fmla="*/ 0 60000 65536"/>
              <a:gd name="T12" fmla="*/ 0 w 528810"/>
              <a:gd name="T13" fmla="*/ 0 h 572877"/>
              <a:gd name="T14" fmla="*/ 528810 w 528810"/>
              <a:gd name="T15" fmla="*/ 572877 h 572877"/>
            </a:gdLst>
            <a:ahLst/>
            <a:cxnLst>
              <a:cxn ang="T8">
                <a:pos x="T0" y="T1"/>
              </a:cxn>
              <a:cxn ang="T9">
                <a:pos x="T2" y="T3"/>
              </a:cxn>
              <a:cxn ang="T10">
                <a:pos x="T4" y="T5"/>
              </a:cxn>
              <a:cxn ang="T11">
                <a:pos x="T6" y="T7"/>
              </a:cxn>
            </a:cxnLst>
            <a:rect l="T12" t="T13" r="T14" b="T15"/>
            <a:pathLst>
              <a:path w="528810" h="572877">
                <a:moveTo>
                  <a:pt x="0" y="0"/>
                </a:moveTo>
                <a:lnTo>
                  <a:pt x="528810" y="253388"/>
                </a:lnTo>
                <a:lnTo>
                  <a:pt x="352540" y="572877"/>
                </a:lnTo>
                <a:lnTo>
                  <a:pt x="0" y="0"/>
                </a:lnTo>
                <a:close/>
              </a:path>
            </a:pathLst>
          </a:custGeom>
          <a:solidFill>
            <a:srgbClr val="1BA8B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5" name="任意多边形 46"/>
          <p:cNvSpPr>
            <a:spLocks noChangeArrowheads="1"/>
          </p:cNvSpPr>
          <p:nvPr userDrawn="1"/>
        </p:nvSpPr>
        <p:spPr bwMode="auto">
          <a:xfrm>
            <a:off x="4152900" y="2224618"/>
            <a:ext cx="1466851" cy="419100"/>
          </a:xfrm>
          <a:custGeom>
            <a:avLst/>
            <a:gdLst>
              <a:gd name="T0" fmla="*/ 77118 w 1355075"/>
              <a:gd name="T1" fmla="*/ 11017 h 396607"/>
              <a:gd name="T2" fmla="*/ 22034 w 1355075"/>
              <a:gd name="T3" fmla="*/ 11017 h 396607"/>
              <a:gd name="T4" fmla="*/ 0 w 1355075"/>
              <a:gd name="T5" fmla="*/ 396607 h 396607"/>
              <a:gd name="T6" fmla="*/ 1355075 w 1355075"/>
              <a:gd name="T7" fmla="*/ 0 h 396607"/>
              <a:gd name="T8" fmla="*/ 77118 w 1355075"/>
              <a:gd name="T9" fmla="*/ 11017 h 396607"/>
              <a:gd name="T10" fmla="*/ 0 60000 65536"/>
              <a:gd name="T11" fmla="*/ 0 60000 65536"/>
              <a:gd name="T12" fmla="*/ 0 60000 65536"/>
              <a:gd name="T13" fmla="*/ 0 60000 65536"/>
              <a:gd name="T14" fmla="*/ 0 60000 65536"/>
              <a:gd name="T15" fmla="*/ 0 w 1355075"/>
              <a:gd name="T16" fmla="*/ 0 h 396607"/>
              <a:gd name="T17" fmla="*/ 1355075 w 1355075"/>
              <a:gd name="T18" fmla="*/ 396607 h 396607"/>
            </a:gdLst>
            <a:ahLst/>
            <a:cxnLst>
              <a:cxn ang="T10">
                <a:pos x="T0" y="T1"/>
              </a:cxn>
              <a:cxn ang="T11">
                <a:pos x="T2" y="T3"/>
              </a:cxn>
              <a:cxn ang="T12">
                <a:pos x="T4" y="T5"/>
              </a:cxn>
              <a:cxn ang="T13">
                <a:pos x="T6" y="T7"/>
              </a:cxn>
              <a:cxn ang="T14">
                <a:pos x="T8" y="T9"/>
              </a:cxn>
            </a:cxnLst>
            <a:rect l="T15" t="T16" r="T17" b="T18"/>
            <a:pathLst>
              <a:path w="1355075" h="396607">
                <a:moveTo>
                  <a:pt x="77118" y="11017"/>
                </a:moveTo>
                <a:lnTo>
                  <a:pt x="22034" y="11017"/>
                </a:lnTo>
                <a:lnTo>
                  <a:pt x="0" y="396607"/>
                </a:lnTo>
                <a:lnTo>
                  <a:pt x="1355075" y="0"/>
                </a:lnTo>
                <a:lnTo>
                  <a:pt x="77118" y="11017"/>
                </a:lnTo>
                <a:close/>
              </a:path>
            </a:pathLst>
          </a:custGeom>
          <a:solidFill>
            <a:srgbClr val="BF2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6" name="任意多边形 28"/>
          <p:cNvSpPr>
            <a:spLocks noChangeArrowheads="1"/>
          </p:cNvSpPr>
          <p:nvPr userDrawn="1"/>
        </p:nvSpPr>
        <p:spPr bwMode="auto">
          <a:xfrm>
            <a:off x="1608667" y="2556934"/>
            <a:ext cx="859367" cy="980017"/>
          </a:xfrm>
          <a:custGeom>
            <a:avLst/>
            <a:gdLst>
              <a:gd name="T0" fmla="*/ 859315 w 859315"/>
              <a:gd name="T1" fmla="*/ 0 h 980502"/>
              <a:gd name="T2" fmla="*/ 484742 w 859315"/>
              <a:gd name="T3" fmla="*/ 859316 h 980502"/>
              <a:gd name="T4" fmla="*/ 0 w 859315"/>
              <a:gd name="T5" fmla="*/ 980502 h 980502"/>
              <a:gd name="T6" fmla="*/ 859315 w 859315"/>
              <a:gd name="T7" fmla="*/ 0 h 980502"/>
              <a:gd name="T8" fmla="*/ 0 60000 65536"/>
              <a:gd name="T9" fmla="*/ 0 60000 65536"/>
              <a:gd name="T10" fmla="*/ 0 60000 65536"/>
              <a:gd name="T11" fmla="*/ 0 60000 65536"/>
              <a:gd name="T12" fmla="*/ 0 w 859315"/>
              <a:gd name="T13" fmla="*/ 0 h 980502"/>
              <a:gd name="T14" fmla="*/ 859315 w 859315"/>
              <a:gd name="T15" fmla="*/ 980502 h 980502"/>
            </a:gdLst>
            <a:ahLst/>
            <a:cxnLst>
              <a:cxn ang="T8">
                <a:pos x="T0" y="T1"/>
              </a:cxn>
              <a:cxn ang="T9">
                <a:pos x="T2" y="T3"/>
              </a:cxn>
              <a:cxn ang="T10">
                <a:pos x="T4" y="T5"/>
              </a:cxn>
              <a:cxn ang="T11">
                <a:pos x="T6" y="T7"/>
              </a:cxn>
            </a:cxnLst>
            <a:rect l="T12" t="T13" r="T14" b="T15"/>
            <a:pathLst>
              <a:path w="859315" h="980502">
                <a:moveTo>
                  <a:pt x="859315" y="0"/>
                </a:moveTo>
                <a:lnTo>
                  <a:pt x="484742" y="859316"/>
                </a:lnTo>
                <a:lnTo>
                  <a:pt x="0" y="980502"/>
                </a:lnTo>
                <a:lnTo>
                  <a:pt x="859315" y="0"/>
                </a:lnTo>
                <a:close/>
              </a:path>
            </a:pathLst>
          </a:custGeom>
          <a:solidFill>
            <a:srgbClr val="EF5B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7" name="任意多边形 20"/>
          <p:cNvSpPr>
            <a:spLocks noChangeArrowheads="1"/>
          </p:cNvSpPr>
          <p:nvPr userDrawn="1"/>
        </p:nvSpPr>
        <p:spPr bwMode="auto">
          <a:xfrm>
            <a:off x="2468033" y="3194051"/>
            <a:ext cx="628651" cy="353483"/>
          </a:xfrm>
          <a:custGeom>
            <a:avLst/>
            <a:gdLst>
              <a:gd name="T0" fmla="*/ 11017 w 550844"/>
              <a:gd name="T1" fmla="*/ 0 h 341523"/>
              <a:gd name="T2" fmla="*/ 550844 w 550844"/>
              <a:gd name="T3" fmla="*/ 286438 h 341523"/>
              <a:gd name="T4" fmla="*/ 0 w 550844"/>
              <a:gd name="T5" fmla="*/ 341523 h 341523"/>
              <a:gd name="T6" fmla="*/ 11017 w 550844"/>
              <a:gd name="T7" fmla="*/ 0 h 341523"/>
              <a:gd name="T8" fmla="*/ 0 60000 65536"/>
              <a:gd name="T9" fmla="*/ 0 60000 65536"/>
              <a:gd name="T10" fmla="*/ 0 60000 65536"/>
              <a:gd name="T11" fmla="*/ 0 60000 65536"/>
              <a:gd name="T12" fmla="*/ 0 w 550844"/>
              <a:gd name="T13" fmla="*/ 0 h 341523"/>
              <a:gd name="T14" fmla="*/ 550844 w 550844"/>
              <a:gd name="T15" fmla="*/ 341523 h 341523"/>
            </a:gdLst>
            <a:ahLst/>
            <a:cxnLst>
              <a:cxn ang="T8">
                <a:pos x="T0" y="T1"/>
              </a:cxn>
              <a:cxn ang="T9">
                <a:pos x="T2" y="T3"/>
              </a:cxn>
              <a:cxn ang="T10">
                <a:pos x="T4" y="T5"/>
              </a:cxn>
              <a:cxn ang="T11">
                <a:pos x="T6" y="T7"/>
              </a:cxn>
            </a:cxnLst>
            <a:rect l="T12" t="T13" r="T14" b="T15"/>
            <a:pathLst>
              <a:path w="550844" h="341523">
                <a:moveTo>
                  <a:pt x="11017" y="0"/>
                </a:moveTo>
                <a:lnTo>
                  <a:pt x="550844" y="286438"/>
                </a:lnTo>
                <a:lnTo>
                  <a:pt x="0" y="341523"/>
                </a:lnTo>
                <a:lnTo>
                  <a:pt x="11017" y="0"/>
                </a:lnTo>
                <a:close/>
              </a:path>
            </a:pathLst>
          </a:custGeom>
          <a:solidFill>
            <a:srgbClr val="21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8" name="任意多边形 35"/>
          <p:cNvSpPr>
            <a:spLocks noChangeArrowheads="1"/>
          </p:cNvSpPr>
          <p:nvPr userDrawn="1"/>
        </p:nvSpPr>
        <p:spPr bwMode="auto">
          <a:xfrm>
            <a:off x="2423584" y="2984501"/>
            <a:ext cx="618067" cy="486833"/>
          </a:xfrm>
          <a:custGeom>
            <a:avLst/>
            <a:gdLst>
              <a:gd name="T0" fmla="*/ 528809 w 550843"/>
              <a:gd name="T1" fmla="*/ 0 h 451691"/>
              <a:gd name="T2" fmla="*/ 0 w 550843"/>
              <a:gd name="T3" fmla="*/ 209320 h 451691"/>
              <a:gd name="T4" fmla="*/ 550843 w 550843"/>
              <a:gd name="T5" fmla="*/ 451691 h 451691"/>
              <a:gd name="T6" fmla="*/ 528809 w 550843"/>
              <a:gd name="T7" fmla="*/ 0 h 451691"/>
              <a:gd name="T8" fmla="*/ 0 60000 65536"/>
              <a:gd name="T9" fmla="*/ 0 60000 65536"/>
              <a:gd name="T10" fmla="*/ 0 60000 65536"/>
              <a:gd name="T11" fmla="*/ 0 60000 65536"/>
              <a:gd name="T12" fmla="*/ 0 w 550843"/>
              <a:gd name="T13" fmla="*/ 0 h 451691"/>
              <a:gd name="T14" fmla="*/ 550843 w 550843"/>
              <a:gd name="T15" fmla="*/ 451691 h 451691"/>
            </a:gdLst>
            <a:ahLst/>
            <a:cxnLst>
              <a:cxn ang="T8">
                <a:pos x="T0" y="T1"/>
              </a:cxn>
              <a:cxn ang="T9">
                <a:pos x="T2" y="T3"/>
              </a:cxn>
              <a:cxn ang="T10">
                <a:pos x="T4" y="T5"/>
              </a:cxn>
              <a:cxn ang="T11">
                <a:pos x="T6" y="T7"/>
              </a:cxn>
            </a:cxnLst>
            <a:rect l="T12" t="T13" r="T14" b="T15"/>
            <a:pathLst>
              <a:path w="550843" h="451691">
                <a:moveTo>
                  <a:pt x="528809" y="0"/>
                </a:moveTo>
                <a:lnTo>
                  <a:pt x="0" y="209320"/>
                </a:lnTo>
                <a:lnTo>
                  <a:pt x="550843" y="451691"/>
                </a:lnTo>
                <a:lnTo>
                  <a:pt x="528809" y="0"/>
                </a:lnTo>
                <a:close/>
              </a:path>
            </a:pathLst>
          </a:custGeom>
          <a:solidFill>
            <a:srgbClr val="E523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9" name="任意多边形 26"/>
          <p:cNvSpPr>
            <a:spLocks noChangeArrowheads="1"/>
          </p:cNvSpPr>
          <p:nvPr userDrawn="1"/>
        </p:nvSpPr>
        <p:spPr bwMode="auto">
          <a:xfrm>
            <a:off x="1564218" y="2501901"/>
            <a:ext cx="1003300" cy="681567"/>
          </a:xfrm>
          <a:custGeom>
            <a:avLst/>
            <a:gdLst>
              <a:gd name="T0" fmla="*/ 936434 w 936434"/>
              <a:gd name="T1" fmla="*/ 0 h 672029"/>
              <a:gd name="T2" fmla="*/ 341523 w 936434"/>
              <a:gd name="T3" fmla="*/ 672029 h 672029"/>
              <a:gd name="T4" fmla="*/ 0 w 936434"/>
              <a:gd name="T5" fmla="*/ 429658 h 672029"/>
              <a:gd name="T6" fmla="*/ 936434 w 936434"/>
              <a:gd name="T7" fmla="*/ 0 h 672029"/>
              <a:gd name="T8" fmla="*/ 0 60000 65536"/>
              <a:gd name="T9" fmla="*/ 0 60000 65536"/>
              <a:gd name="T10" fmla="*/ 0 60000 65536"/>
              <a:gd name="T11" fmla="*/ 0 60000 65536"/>
              <a:gd name="T12" fmla="*/ 0 w 936434"/>
              <a:gd name="T13" fmla="*/ 0 h 672029"/>
              <a:gd name="T14" fmla="*/ 936434 w 936434"/>
              <a:gd name="T15" fmla="*/ 672029 h 672029"/>
            </a:gdLst>
            <a:ahLst/>
            <a:cxnLst>
              <a:cxn ang="T8">
                <a:pos x="T0" y="T1"/>
              </a:cxn>
              <a:cxn ang="T9">
                <a:pos x="T2" y="T3"/>
              </a:cxn>
              <a:cxn ang="T10">
                <a:pos x="T4" y="T5"/>
              </a:cxn>
              <a:cxn ang="T11">
                <a:pos x="T6" y="T7"/>
              </a:cxn>
            </a:cxnLst>
            <a:rect l="T12" t="T13" r="T14" b="T15"/>
            <a:pathLst>
              <a:path w="936434" h="672029">
                <a:moveTo>
                  <a:pt x="936434" y="0"/>
                </a:moveTo>
                <a:lnTo>
                  <a:pt x="341523" y="672029"/>
                </a:lnTo>
                <a:lnTo>
                  <a:pt x="0" y="429658"/>
                </a:lnTo>
                <a:lnTo>
                  <a:pt x="936434" y="0"/>
                </a:lnTo>
                <a:close/>
              </a:path>
            </a:pathLst>
          </a:custGeom>
          <a:solidFill>
            <a:srgbClr val="EA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 name="任意多边形 12"/>
          <p:cNvSpPr>
            <a:spLocks noChangeArrowheads="1"/>
          </p:cNvSpPr>
          <p:nvPr userDrawn="1"/>
        </p:nvSpPr>
        <p:spPr bwMode="auto">
          <a:xfrm>
            <a:off x="759884" y="3083984"/>
            <a:ext cx="1090083" cy="717549"/>
          </a:xfrm>
          <a:custGeom>
            <a:avLst/>
            <a:gdLst>
              <a:gd name="T0" fmla="*/ 385591 w 1002535"/>
              <a:gd name="T1" fmla="*/ 0 h 694062"/>
              <a:gd name="T2" fmla="*/ 1002535 w 1002535"/>
              <a:gd name="T3" fmla="*/ 616944 h 694062"/>
              <a:gd name="T4" fmla="*/ 0 w 1002535"/>
              <a:gd name="T5" fmla="*/ 694062 h 694062"/>
              <a:gd name="T6" fmla="*/ 385591 w 1002535"/>
              <a:gd name="T7" fmla="*/ 0 h 694062"/>
              <a:gd name="T8" fmla="*/ 0 60000 65536"/>
              <a:gd name="T9" fmla="*/ 0 60000 65536"/>
              <a:gd name="T10" fmla="*/ 0 60000 65536"/>
              <a:gd name="T11" fmla="*/ 0 60000 65536"/>
              <a:gd name="T12" fmla="*/ 0 w 1002535"/>
              <a:gd name="T13" fmla="*/ 0 h 694062"/>
              <a:gd name="T14" fmla="*/ 1002535 w 1002535"/>
              <a:gd name="T15" fmla="*/ 694062 h 694062"/>
            </a:gdLst>
            <a:ahLst/>
            <a:cxnLst>
              <a:cxn ang="T8">
                <a:pos x="T0" y="T1"/>
              </a:cxn>
              <a:cxn ang="T9">
                <a:pos x="T2" y="T3"/>
              </a:cxn>
              <a:cxn ang="T10">
                <a:pos x="T4" y="T5"/>
              </a:cxn>
              <a:cxn ang="T11">
                <a:pos x="T6" y="T7"/>
              </a:cxn>
            </a:cxnLst>
            <a:rect l="T12" t="T13" r="T14" b="T15"/>
            <a:pathLst>
              <a:path w="1002535" h="694062">
                <a:moveTo>
                  <a:pt x="385591" y="0"/>
                </a:moveTo>
                <a:lnTo>
                  <a:pt x="1002535" y="616944"/>
                </a:lnTo>
                <a:lnTo>
                  <a:pt x="0" y="694062"/>
                </a:lnTo>
                <a:lnTo>
                  <a:pt x="385591"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 name="任意多边形 66"/>
          <p:cNvSpPr>
            <a:spLocks noChangeArrowheads="1"/>
          </p:cNvSpPr>
          <p:nvPr userDrawn="1"/>
        </p:nvSpPr>
        <p:spPr bwMode="auto">
          <a:xfrm>
            <a:off x="5520267" y="3788833"/>
            <a:ext cx="539751" cy="374651"/>
          </a:xfrm>
          <a:custGeom>
            <a:avLst/>
            <a:gdLst>
              <a:gd name="T0" fmla="*/ 0 w 539827"/>
              <a:gd name="T1" fmla="*/ 374574 h 374574"/>
              <a:gd name="T2" fmla="*/ 539827 w 539827"/>
              <a:gd name="T3" fmla="*/ 11017 h 374574"/>
              <a:gd name="T4" fmla="*/ 275422 w 539827"/>
              <a:gd name="T5" fmla="*/ 0 h 374574"/>
              <a:gd name="T6" fmla="*/ 0 w 539827"/>
              <a:gd name="T7" fmla="*/ 374574 h 374574"/>
              <a:gd name="T8" fmla="*/ 0 60000 65536"/>
              <a:gd name="T9" fmla="*/ 0 60000 65536"/>
              <a:gd name="T10" fmla="*/ 0 60000 65536"/>
              <a:gd name="T11" fmla="*/ 0 60000 65536"/>
              <a:gd name="T12" fmla="*/ 0 w 539827"/>
              <a:gd name="T13" fmla="*/ 0 h 374574"/>
              <a:gd name="T14" fmla="*/ 539827 w 539827"/>
              <a:gd name="T15" fmla="*/ 374574 h 374574"/>
            </a:gdLst>
            <a:ahLst/>
            <a:cxnLst>
              <a:cxn ang="T8">
                <a:pos x="T0" y="T1"/>
              </a:cxn>
              <a:cxn ang="T9">
                <a:pos x="T2" y="T3"/>
              </a:cxn>
              <a:cxn ang="T10">
                <a:pos x="T4" y="T5"/>
              </a:cxn>
              <a:cxn ang="T11">
                <a:pos x="T6" y="T7"/>
              </a:cxn>
            </a:cxnLst>
            <a:rect l="T12" t="T13" r="T14" b="T15"/>
            <a:pathLst>
              <a:path w="539827" h="374574">
                <a:moveTo>
                  <a:pt x="0" y="374574"/>
                </a:moveTo>
                <a:lnTo>
                  <a:pt x="539827" y="11017"/>
                </a:lnTo>
                <a:lnTo>
                  <a:pt x="275422" y="0"/>
                </a:lnTo>
                <a:lnTo>
                  <a:pt x="0" y="374574"/>
                </a:lnTo>
                <a:close/>
              </a:path>
            </a:pathLst>
          </a:custGeom>
          <a:solidFill>
            <a:srgbClr val="1057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2" name="任意多边形 16"/>
          <p:cNvSpPr>
            <a:spLocks noChangeArrowheads="1"/>
          </p:cNvSpPr>
          <p:nvPr userDrawn="1"/>
        </p:nvSpPr>
        <p:spPr bwMode="auto">
          <a:xfrm>
            <a:off x="-211666" y="4726517"/>
            <a:ext cx="1079500" cy="683683"/>
          </a:xfrm>
          <a:custGeom>
            <a:avLst/>
            <a:gdLst>
              <a:gd name="T0" fmla="*/ 528809 w 1079653"/>
              <a:gd name="T1" fmla="*/ 110168 h 683046"/>
              <a:gd name="T2" fmla="*/ 1079653 w 1079653"/>
              <a:gd name="T3" fmla="*/ 683046 h 683046"/>
              <a:gd name="T4" fmla="*/ 0 w 1079653"/>
              <a:gd name="T5" fmla="*/ 341523 h 683046"/>
              <a:gd name="T6" fmla="*/ 330506 w 1079653"/>
              <a:gd name="T7" fmla="*/ 0 h 683046"/>
              <a:gd name="T8" fmla="*/ 528809 w 1079653"/>
              <a:gd name="T9" fmla="*/ 110168 h 683046"/>
              <a:gd name="T10" fmla="*/ 0 60000 65536"/>
              <a:gd name="T11" fmla="*/ 0 60000 65536"/>
              <a:gd name="T12" fmla="*/ 0 60000 65536"/>
              <a:gd name="T13" fmla="*/ 0 60000 65536"/>
              <a:gd name="T14" fmla="*/ 0 60000 65536"/>
              <a:gd name="T15" fmla="*/ 0 w 1079653"/>
              <a:gd name="T16" fmla="*/ 0 h 683046"/>
              <a:gd name="T17" fmla="*/ 1079653 w 1079653"/>
              <a:gd name="T18" fmla="*/ 683046 h 683046"/>
            </a:gdLst>
            <a:ahLst/>
            <a:cxnLst>
              <a:cxn ang="T10">
                <a:pos x="T0" y="T1"/>
              </a:cxn>
              <a:cxn ang="T11">
                <a:pos x="T2" y="T3"/>
              </a:cxn>
              <a:cxn ang="T12">
                <a:pos x="T4" y="T5"/>
              </a:cxn>
              <a:cxn ang="T13">
                <a:pos x="T6" y="T7"/>
              </a:cxn>
              <a:cxn ang="T14">
                <a:pos x="T8" y="T9"/>
              </a:cxn>
            </a:cxnLst>
            <a:rect l="T15" t="T16" r="T17" b="T18"/>
            <a:pathLst>
              <a:path w="1079653" h="683046">
                <a:moveTo>
                  <a:pt x="528809" y="110168"/>
                </a:moveTo>
                <a:lnTo>
                  <a:pt x="1079653" y="683046"/>
                </a:lnTo>
                <a:lnTo>
                  <a:pt x="0" y="341523"/>
                </a:lnTo>
                <a:lnTo>
                  <a:pt x="330506" y="0"/>
                </a:lnTo>
                <a:lnTo>
                  <a:pt x="528809" y="110168"/>
                </a:lnTo>
                <a:close/>
              </a:path>
            </a:pathLst>
          </a:custGeom>
          <a:solidFill>
            <a:srgbClr val="C12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3" name="任意多边形 106"/>
          <p:cNvSpPr>
            <a:spLocks noChangeArrowheads="1"/>
          </p:cNvSpPr>
          <p:nvPr userDrawn="1"/>
        </p:nvSpPr>
        <p:spPr bwMode="auto">
          <a:xfrm>
            <a:off x="7514168" y="1928284"/>
            <a:ext cx="461433" cy="474133"/>
          </a:xfrm>
          <a:custGeom>
            <a:avLst/>
            <a:gdLst>
              <a:gd name="T0" fmla="*/ 55085 w 462709"/>
              <a:gd name="T1" fmla="*/ 220337 h 473725"/>
              <a:gd name="T2" fmla="*/ 0 w 462709"/>
              <a:gd name="T3" fmla="*/ 220337 h 473725"/>
              <a:gd name="T4" fmla="*/ 352540 w 462709"/>
              <a:gd name="T5" fmla="*/ 473725 h 473725"/>
              <a:gd name="T6" fmla="*/ 462709 w 462709"/>
              <a:gd name="T7" fmla="*/ 0 h 473725"/>
              <a:gd name="T8" fmla="*/ 55085 w 462709"/>
              <a:gd name="T9" fmla="*/ 220337 h 473725"/>
              <a:gd name="T10" fmla="*/ 0 60000 65536"/>
              <a:gd name="T11" fmla="*/ 0 60000 65536"/>
              <a:gd name="T12" fmla="*/ 0 60000 65536"/>
              <a:gd name="T13" fmla="*/ 0 60000 65536"/>
              <a:gd name="T14" fmla="*/ 0 60000 65536"/>
              <a:gd name="T15" fmla="*/ 0 w 462709"/>
              <a:gd name="T16" fmla="*/ 0 h 473725"/>
              <a:gd name="T17" fmla="*/ 462709 w 462709"/>
              <a:gd name="T18" fmla="*/ 473725 h 473725"/>
            </a:gdLst>
            <a:ahLst/>
            <a:cxnLst>
              <a:cxn ang="T10">
                <a:pos x="T0" y="T1"/>
              </a:cxn>
              <a:cxn ang="T11">
                <a:pos x="T2" y="T3"/>
              </a:cxn>
              <a:cxn ang="T12">
                <a:pos x="T4" y="T5"/>
              </a:cxn>
              <a:cxn ang="T13">
                <a:pos x="T6" y="T7"/>
              </a:cxn>
              <a:cxn ang="T14">
                <a:pos x="T8" y="T9"/>
              </a:cxn>
            </a:cxnLst>
            <a:rect l="T15" t="T16" r="T17" b="T18"/>
            <a:pathLst>
              <a:path w="462709" h="473725">
                <a:moveTo>
                  <a:pt x="55085" y="220337"/>
                </a:moveTo>
                <a:lnTo>
                  <a:pt x="0" y="220337"/>
                </a:lnTo>
                <a:lnTo>
                  <a:pt x="352540" y="473725"/>
                </a:lnTo>
                <a:lnTo>
                  <a:pt x="462709" y="0"/>
                </a:lnTo>
                <a:lnTo>
                  <a:pt x="55085" y="220337"/>
                </a:lnTo>
                <a:close/>
              </a:path>
            </a:pathLst>
          </a:custGeom>
          <a:solidFill>
            <a:srgbClr val="1791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4" name="任意多边形 81"/>
          <p:cNvSpPr>
            <a:spLocks noChangeArrowheads="1"/>
          </p:cNvSpPr>
          <p:nvPr userDrawn="1"/>
        </p:nvSpPr>
        <p:spPr bwMode="auto">
          <a:xfrm>
            <a:off x="6159501" y="1828801"/>
            <a:ext cx="1090084" cy="539751"/>
          </a:xfrm>
          <a:custGeom>
            <a:avLst/>
            <a:gdLst>
              <a:gd name="T0" fmla="*/ 0 w 1090670"/>
              <a:gd name="T1" fmla="*/ 528810 h 539827"/>
              <a:gd name="T2" fmla="*/ 1090670 w 1090670"/>
              <a:gd name="T3" fmla="*/ 539827 h 539827"/>
              <a:gd name="T4" fmla="*/ 947451 w 1090670"/>
              <a:gd name="T5" fmla="*/ 0 h 539827"/>
              <a:gd name="T6" fmla="*/ 0 w 1090670"/>
              <a:gd name="T7" fmla="*/ 528810 h 539827"/>
              <a:gd name="T8" fmla="*/ 0 60000 65536"/>
              <a:gd name="T9" fmla="*/ 0 60000 65536"/>
              <a:gd name="T10" fmla="*/ 0 60000 65536"/>
              <a:gd name="T11" fmla="*/ 0 60000 65536"/>
              <a:gd name="T12" fmla="*/ 0 w 1090670"/>
              <a:gd name="T13" fmla="*/ 0 h 539827"/>
              <a:gd name="T14" fmla="*/ 1090670 w 1090670"/>
              <a:gd name="T15" fmla="*/ 539827 h 539827"/>
            </a:gdLst>
            <a:ahLst/>
            <a:cxnLst>
              <a:cxn ang="T8">
                <a:pos x="T0" y="T1"/>
              </a:cxn>
              <a:cxn ang="T9">
                <a:pos x="T2" y="T3"/>
              </a:cxn>
              <a:cxn ang="T10">
                <a:pos x="T4" y="T5"/>
              </a:cxn>
              <a:cxn ang="T11">
                <a:pos x="T6" y="T7"/>
              </a:cxn>
            </a:cxnLst>
            <a:rect l="T12" t="T13" r="T14" b="T15"/>
            <a:pathLst>
              <a:path w="1090670" h="539827">
                <a:moveTo>
                  <a:pt x="0" y="528810"/>
                </a:moveTo>
                <a:lnTo>
                  <a:pt x="1090670" y="539827"/>
                </a:lnTo>
                <a:lnTo>
                  <a:pt x="947451" y="0"/>
                </a:lnTo>
                <a:lnTo>
                  <a:pt x="0" y="528810"/>
                </a:lnTo>
                <a:close/>
              </a:path>
            </a:pathLst>
          </a:custGeom>
          <a:solidFill>
            <a:srgbClr val="D921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5" name="任意多边形 79"/>
          <p:cNvSpPr>
            <a:spLocks noChangeArrowheads="1"/>
          </p:cNvSpPr>
          <p:nvPr userDrawn="1"/>
        </p:nvSpPr>
        <p:spPr bwMode="auto">
          <a:xfrm>
            <a:off x="5949951" y="1562101"/>
            <a:ext cx="1794933" cy="520700"/>
          </a:xfrm>
          <a:custGeom>
            <a:avLst/>
            <a:gdLst>
              <a:gd name="T0" fmla="*/ 165253 w 1784732"/>
              <a:gd name="T1" fmla="*/ 143219 h 506776"/>
              <a:gd name="T2" fmla="*/ 1784732 w 1784732"/>
              <a:gd name="T3" fmla="*/ 0 h 506776"/>
              <a:gd name="T4" fmla="*/ 0 w 1784732"/>
              <a:gd name="T5" fmla="*/ 506776 h 506776"/>
              <a:gd name="T6" fmla="*/ 165253 w 1784732"/>
              <a:gd name="T7" fmla="*/ 143219 h 506776"/>
              <a:gd name="T8" fmla="*/ 0 60000 65536"/>
              <a:gd name="T9" fmla="*/ 0 60000 65536"/>
              <a:gd name="T10" fmla="*/ 0 60000 65536"/>
              <a:gd name="T11" fmla="*/ 0 60000 65536"/>
              <a:gd name="T12" fmla="*/ 0 w 1784732"/>
              <a:gd name="T13" fmla="*/ 0 h 506776"/>
              <a:gd name="T14" fmla="*/ 1784732 w 1784732"/>
              <a:gd name="T15" fmla="*/ 506776 h 506776"/>
            </a:gdLst>
            <a:ahLst/>
            <a:cxnLst>
              <a:cxn ang="T8">
                <a:pos x="T0" y="T1"/>
              </a:cxn>
              <a:cxn ang="T9">
                <a:pos x="T2" y="T3"/>
              </a:cxn>
              <a:cxn ang="T10">
                <a:pos x="T4" y="T5"/>
              </a:cxn>
              <a:cxn ang="T11">
                <a:pos x="T6" y="T7"/>
              </a:cxn>
            </a:cxnLst>
            <a:rect l="T12" t="T13" r="T14" b="T15"/>
            <a:pathLst>
              <a:path w="1784732" h="506776">
                <a:moveTo>
                  <a:pt x="165253" y="143219"/>
                </a:moveTo>
                <a:lnTo>
                  <a:pt x="1784732" y="0"/>
                </a:lnTo>
                <a:lnTo>
                  <a:pt x="0" y="506776"/>
                </a:lnTo>
                <a:lnTo>
                  <a:pt x="165253" y="143219"/>
                </a:lnTo>
                <a:close/>
              </a:path>
            </a:pathLst>
          </a:custGeom>
          <a:solidFill>
            <a:srgbClr val="290C0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6" name="任意多边形 50"/>
          <p:cNvSpPr>
            <a:spLocks noChangeArrowheads="1"/>
          </p:cNvSpPr>
          <p:nvPr userDrawn="1"/>
        </p:nvSpPr>
        <p:spPr bwMode="auto">
          <a:xfrm>
            <a:off x="2942167" y="2973917"/>
            <a:ext cx="694267" cy="1532467"/>
          </a:xfrm>
          <a:custGeom>
            <a:avLst/>
            <a:gdLst>
              <a:gd name="T0" fmla="*/ 0 w 694063"/>
              <a:gd name="T1" fmla="*/ 0 h 1553378"/>
              <a:gd name="T2" fmla="*/ 694063 w 694063"/>
              <a:gd name="T3" fmla="*/ 55084 h 1553378"/>
              <a:gd name="T4" fmla="*/ 77118 w 694063"/>
              <a:gd name="T5" fmla="*/ 1553378 h 1553378"/>
              <a:gd name="T6" fmla="*/ 0 w 694063"/>
              <a:gd name="T7" fmla="*/ 0 h 1553378"/>
              <a:gd name="T8" fmla="*/ 0 60000 65536"/>
              <a:gd name="T9" fmla="*/ 0 60000 65536"/>
              <a:gd name="T10" fmla="*/ 0 60000 65536"/>
              <a:gd name="T11" fmla="*/ 0 60000 65536"/>
              <a:gd name="T12" fmla="*/ 0 w 694063"/>
              <a:gd name="T13" fmla="*/ 0 h 1553378"/>
              <a:gd name="T14" fmla="*/ 694063 w 694063"/>
              <a:gd name="T15" fmla="*/ 1553378 h 1553378"/>
            </a:gdLst>
            <a:ahLst/>
            <a:cxnLst>
              <a:cxn ang="T8">
                <a:pos x="T0" y="T1"/>
              </a:cxn>
              <a:cxn ang="T9">
                <a:pos x="T2" y="T3"/>
              </a:cxn>
              <a:cxn ang="T10">
                <a:pos x="T4" y="T5"/>
              </a:cxn>
              <a:cxn ang="T11">
                <a:pos x="T6" y="T7"/>
              </a:cxn>
            </a:cxnLst>
            <a:rect l="T12" t="T13" r="T14" b="T15"/>
            <a:pathLst>
              <a:path w="694063" h="1553378">
                <a:moveTo>
                  <a:pt x="0" y="0"/>
                </a:moveTo>
                <a:lnTo>
                  <a:pt x="694063" y="55084"/>
                </a:lnTo>
                <a:lnTo>
                  <a:pt x="77118" y="1553378"/>
                </a:lnTo>
                <a:lnTo>
                  <a:pt x="0" y="0"/>
                </a:lnTo>
                <a:close/>
              </a:path>
            </a:pathLst>
          </a:custGeom>
          <a:solidFill>
            <a:srgbClr val="EE3B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7" name="任意多边形 40"/>
          <p:cNvSpPr>
            <a:spLocks noChangeArrowheads="1"/>
          </p:cNvSpPr>
          <p:nvPr userDrawn="1"/>
        </p:nvSpPr>
        <p:spPr bwMode="auto">
          <a:xfrm>
            <a:off x="3206751" y="1509184"/>
            <a:ext cx="1519767" cy="759883"/>
          </a:xfrm>
          <a:custGeom>
            <a:avLst/>
            <a:gdLst>
              <a:gd name="T0" fmla="*/ 0 w 1520328"/>
              <a:gd name="T1" fmla="*/ 638978 h 760164"/>
              <a:gd name="T2" fmla="*/ 991519 w 1520328"/>
              <a:gd name="T3" fmla="*/ 760164 h 760164"/>
              <a:gd name="T4" fmla="*/ 1520328 w 1520328"/>
              <a:gd name="T5" fmla="*/ 0 h 760164"/>
              <a:gd name="T6" fmla="*/ 0 w 1520328"/>
              <a:gd name="T7" fmla="*/ 638978 h 760164"/>
              <a:gd name="T8" fmla="*/ 0 60000 65536"/>
              <a:gd name="T9" fmla="*/ 0 60000 65536"/>
              <a:gd name="T10" fmla="*/ 0 60000 65536"/>
              <a:gd name="T11" fmla="*/ 0 60000 65536"/>
              <a:gd name="T12" fmla="*/ 0 w 1520328"/>
              <a:gd name="T13" fmla="*/ 0 h 760164"/>
              <a:gd name="T14" fmla="*/ 1520328 w 1520328"/>
              <a:gd name="T15" fmla="*/ 760164 h 760164"/>
            </a:gdLst>
            <a:ahLst/>
            <a:cxnLst>
              <a:cxn ang="T8">
                <a:pos x="T0" y="T1"/>
              </a:cxn>
              <a:cxn ang="T9">
                <a:pos x="T2" y="T3"/>
              </a:cxn>
              <a:cxn ang="T10">
                <a:pos x="T4" y="T5"/>
              </a:cxn>
              <a:cxn ang="T11">
                <a:pos x="T6" y="T7"/>
              </a:cxn>
            </a:cxnLst>
            <a:rect l="T12" t="T13" r="T14" b="T15"/>
            <a:pathLst>
              <a:path w="1520328" h="760164">
                <a:moveTo>
                  <a:pt x="0" y="638978"/>
                </a:moveTo>
                <a:lnTo>
                  <a:pt x="991519" y="760164"/>
                </a:lnTo>
                <a:lnTo>
                  <a:pt x="1520328" y="0"/>
                </a:lnTo>
                <a:lnTo>
                  <a:pt x="0" y="638978"/>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8" name="任意多边形 36"/>
          <p:cNvSpPr>
            <a:spLocks noChangeArrowheads="1"/>
          </p:cNvSpPr>
          <p:nvPr userDrawn="1"/>
        </p:nvSpPr>
        <p:spPr bwMode="auto">
          <a:xfrm>
            <a:off x="2478618" y="3471333"/>
            <a:ext cx="552449" cy="1024467"/>
          </a:xfrm>
          <a:custGeom>
            <a:avLst/>
            <a:gdLst>
              <a:gd name="T0" fmla="*/ 0 w 550844"/>
              <a:gd name="T1" fmla="*/ 22034 h 1024569"/>
              <a:gd name="T2" fmla="*/ 550844 w 550844"/>
              <a:gd name="T3" fmla="*/ 0 h 1024569"/>
              <a:gd name="T4" fmla="*/ 550844 w 550844"/>
              <a:gd name="T5" fmla="*/ 1024569 h 1024569"/>
              <a:gd name="T6" fmla="*/ 0 w 550844"/>
              <a:gd name="T7" fmla="*/ 22034 h 1024569"/>
              <a:gd name="T8" fmla="*/ 0 60000 65536"/>
              <a:gd name="T9" fmla="*/ 0 60000 65536"/>
              <a:gd name="T10" fmla="*/ 0 60000 65536"/>
              <a:gd name="T11" fmla="*/ 0 60000 65536"/>
              <a:gd name="T12" fmla="*/ 0 w 550844"/>
              <a:gd name="T13" fmla="*/ 0 h 1024569"/>
              <a:gd name="T14" fmla="*/ 550844 w 550844"/>
              <a:gd name="T15" fmla="*/ 1024569 h 1024569"/>
            </a:gdLst>
            <a:ahLst/>
            <a:cxnLst>
              <a:cxn ang="T8">
                <a:pos x="T0" y="T1"/>
              </a:cxn>
              <a:cxn ang="T9">
                <a:pos x="T2" y="T3"/>
              </a:cxn>
              <a:cxn ang="T10">
                <a:pos x="T4" y="T5"/>
              </a:cxn>
              <a:cxn ang="T11">
                <a:pos x="T6" y="T7"/>
              </a:cxn>
            </a:cxnLst>
            <a:rect l="T12" t="T13" r="T14" b="T15"/>
            <a:pathLst>
              <a:path w="550844" h="1024569">
                <a:moveTo>
                  <a:pt x="0" y="22034"/>
                </a:moveTo>
                <a:lnTo>
                  <a:pt x="550844" y="0"/>
                </a:lnTo>
                <a:lnTo>
                  <a:pt x="550844" y="1024569"/>
                </a:lnTo>
                <a:lnTo>
                  <a:pt x="0" y="22034"/>
                </a:lnTo>
                <a:close/>
              </a:path>
            </a:pathLst>
          </a:custGeom>
          <a:solidFill>
            <a:srgbClr val="C71F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9" name="任意多边形 29"/>
          <p:cNvSpPr>
            <a:spLocks noChangeArrowheads="1"/>
          </p:cNvSpPr>
          <p:nvPr userDrawn="1"/>
        </p:nvSpPr>
        <p:spPr bwMode="auto">
          <a:xfrm>
            <a:off x="2070100" y="2489201"/>
            <a:ext cx="440267" cy="903817"/>
          </a:xfrm>
          <a:custGeom>
            <a:avLst/>
            <a:gdLst>
              <a:gd name="T0" fmla="*/ 429658 w 440675"/>
              <a:gd name="T1" fmla="*/ 0 h 903383"/>
              <a:gd name="T2" fmla="*/ 440675 w 440675"/>
              <a:gd name="T3" fmla="*/ 738130 h 903383"/>
              <a:gd name="T4" fmla="*/ 0 w 440675"/>
              <a:gd name="T5" fmla="*/ 903383 h 903383"/>
              <a:gd name="T6" fmla="*/ 429658 w 440675"/>
              <a:gd name="T7" fmla="*/ 0 h 903383"/>
              <a:gd name="T8" fmla="*/ 0 60000 65536"/>
              <a:gd name="T9" fmla="*/ 0 60000 65536"/>
              <a:gd name="T10" fmla="*/ 0 60000 65536"/>
              <a:gd name="T11" fmla="*/ 0 60000 65536"/>
              <a:gd name="T12" fmla="*/ 0 w 440675"/>
              <a:gd name="T13" fmla="*/ 0 h 903383"/>
              <a:gd name="T14" fmla="*/ 440675 w 440675"/>
              <a:gd name="T15" fmla="*/ 903383 h 903383"/>
            </a:gdLst>
            <a:ahLst/>
            <a:cxnLst>
              <a:cxn ang="T8">
                <a:pos x="T0" y="T1"/>
              </a:cxn>
              <a:cxn ang="T9">
                <a:pos x="T2" y="T3"/>
              </a:cxn>
              <a:cxn ang="T10">
                <a:pos x="T4" y="T5"/>
              </a:cxn>
              <a:cxn ang="T11">
                <a:pos x="T6" y="T7"/>
              </a:cxn>
            </a:cxnLst>
            <a:rect l="T12" t="T13" r="T14" b="T15"/>
            <a:pathLst>
              <a:path w="440675" h="903383">
                <a:moveTo>
                  <a:pt x="429658" y="0"/>
                </a:moveTo>
                <a:lnTo>
                  <a:pt x="440675" y="738130"/>
                </a:lnTo>
                <a:lnTo>
                  <a:pt x="0" y="903383"/>
                </a:lnTo>
                <a:lnTo>
                  <a:pt x="429658" y="0"/>
                </a:lnTo>
                <a:close/>
              </a:path>
            </a:pathLst>
          </a:custGeom>
          <a:solidFill>
            <a:srgbClr val="EA24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0" name="任意多边形 5"/>
          <p:cNvSpPr>
            <a:spLocks noChangeArrowheads="1"/>
          </p:cNvSpPr>
          <p:nvPr userDrawn="1"/>
        </p:nvSpPr>
        <p:spPr bwMode="auto">
          <a:xfrm>
            <a:off x="0" y="1320800"/>
            <a:ext cx="254000" cy="1354667"/>
          </a:xfrm>
          <a:custGeom>
            <a:avLst/>
            <a:gdLst>
              <a:gd name="T0" fmla="*/ 0 w 242371"/>
              <a:gd name="T1" fmla="*/ 0 h 1355075"/>
              <a:gd name="T2" fmla="*/ 242371 w 242371"/>
              <a:gd name="T3" fmla="*/ 1355075 h 1355075"/>
              <a:gd name="T4" fmla="*/ 0 w 242371"/>
              <a:gd name="T5" fmla="*/ 1178805 h 1355075"/>
              <a:gd name="T6" fmla="*/ 0 w 242371"/>
              <a:gd name="T7" fmla="*/ 0 h 1355075"/>
              <a:gd name="T8" fmla="*/ 0 60000 65536"/>
              <a:gd name="T9" fmla="*/ 0 60000 65536"/>
              <a:gd name="T10" fmla="*/ 0 60000 65536"/>
              <a:gd name="T11" fmla="*/ 0 60000 65536"/>
              <a:gd name="T12" fmla="*/ 0 w 242371"/>
              <a:gd name="T13" fmla="*/ 0 h 1355075"/>
              <a:gd name="T14" fmla="*/ 242371 w 242371"/>
              <a:gd name="T15" fmla="*/ 1355075 h 1355075"/>
            </a:gdLst>
            <a:ahLst/>
            <a:cxnLst>
              <a:cxn ang="T8">
                <a:pos x="T0" y="T1"/>
              </a:cxn>
              <a:cxn ang="T9">
                <a:pos x="T2" y="T3"/>
              </a:cxn>
              <a:cxn ang="T10">
                <a:pos x="T4" y="T5"/>
              </a:cxn>
              <a:cxn ang="T11">
                <a:pos x="T6" y="T7"/>
              </a:cxn>
            </a:cxnLst>
            <a:rect l="T12" t="T13" r="T14" b="T15"/>
            <a:pathLst>
              <a:path w="242371" h="1355075">
                <a:moveTo>
                  <a:pt x="0" y="0"/>
                </a:moveTo>
                <a:lnTo>
                  <a:pt x="242371" y="1355075"/>
                </a:lnTo>
                <a:lnTo>
                  <a:pt x="0" y="1178805"/>
                </a:lnTo>
                <a:lnTo>
                  <a:pt x="0" y="0"/>
                </a:lnTo>
                <a:close/>
              </a:path>
            </a:pathLst>
          </a:custGeom>
          <a:solidFill>
            <a:srgbClr val="E72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1" name="任意多边形 6"/>
          <p:cNvSpPr>
            <a:spLocks noChangeArrowheads="1"/>
          </p:cNvSpPr>
          <p:nvPr userDrawn="1"/>
        </p:nvSpPr>
        <p:spPr bwMode="auto">
          <a:xfrm>
            <a:off x="-21166" y="1250952"/>
            <a:ext cx="1485900" cy="1426633"/>
          </a:xfrm>
          <a:custGeom>
            <a:avLst/>
            <a:gdLst>
              <a:gd name="T0" fmla="*/ 0 w 1454226"/>
              <a:gd name="T1" fmla="*/ 0 h 1388126"/>
              <a:gd name="T2" fmla="*/ 1454226 w 1454226"/>
              <a:gd name="T3" fmla="*/ 517793 h 1388126"/>
              <a:gd name="T4" fmla="*/ 253388 w 1454226"/>
              <a:gd name="T5" fmla="*/ 1388126 h 1388126"/>
              <a:gd name="T6" fmla="*/ 0 w 1454226"/>
              <a:gd name="T7" fmla="*/ 0 h 1388126"/>
              <a:gd name="T8" fmla="*/ 0 60000 65536"/>
              <a:gd name="T9" fmla="*/ 0 60000 65536"/>
              <a:gd name="T10" fmla="*/ 0 60000 65536"/>
              <a:gd name="T11" fmla="*/ 0 60000 65536"/>
              <a:gd name="T12" fmla="*/ 0 w 1454226"/>
              <a:gd name="T13" fmla="*/ 0 h 1388126"/>
              <a:gd name="T14" fmla="*/ 1454226 w 1454226"/>
              <a:gd name="T15" fmla="*/ 1388126 h 1388126"/>
            </a:gdLst>
            <a:ahLst/>
            <a:cxnLst>
              <a:cxn ang="T8">
                <a:pos x="T0" y="T1"/>
              </a:cxn>
              <a:cxn ang="T9">
                <a:pos x="T2" y="T3"/>
              </a:cxn>
              <a:cxn ang="T10">
                <a:pos x="T4" y="T5"/>
              </a:cxn>
              <a:cxn ang="T11">
                <a:pos x="T6" y="T7"/>
              </a:cxn>
            </a:cxnLst>
            <a:rect l="T12" t="T13" r="T14" b="T15"/>
            <a:pathLst>
              <a:path w="1454226" h="1388126">
                <a:moveTo>
                  <a:pt x="0" y="0"/>
                </a:moveTo>
                <a:lnTo>
                  <a:pt x="1454226" y="517793"/>
                </a:lnTo>
                <a:lnTo>
                  <a:pt x="253388" y="1388126"/>
                </a:lnTo>
                <a:lnTo>
                  <a:pt x="0" y="0"/>
                </a:lnTo>
                <a:close/>
              </a:path>
            </a:pathLst>
          </a:custGeom>
          <a:solidFill>
            <a:srgbClr val="EE64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 name="任意多边形 7"/>
          <p:cNvSpPr>
            <a:spLocks noChangeArrowheads="1"/>
          </p:cNvSpPr>
          <p:nvPr userDrawn="1"/>
        </p:nvSpPr>
        <p:spPr bwMode="auto">
          <a:xfrm>
            <a:off x="-10583" y="1763185"/>
            <a:ext cx="1488017" cy="1443567"/>
          </a:xfrm>
          <a:custGeom>
            <a:avLst/>
            <a:gdLst>
              <a:gd name="T0" fmla="*/ 1465243 w 1465243"/>
              <a:gd name="T1" fmla="*/ 0 h 1443209"/>
              <a:gd name="T2" fmla="*/ 1167788 w 1465243"/>
              <a:gd name="T3" fmla="*/ 1366091 h 1443209"/>
              <a:gd name="T4" fmla="*/ 0 w 1465243"/>
              <a:gd name="T5" fmla="*/ 1443209 h 1443209"/>
              <a:gd name="T6" fmla="*/ 11017 w 1465243"/>
              <a:gd name="T7" fmla="*/ 1024568 h 1443209"/>
              <a:gd name="T8" fmla="*/ 1465243 w 1465243"/>
              <a:gd name="T9" fmla="*/ 0 h 1443209"/>
              <a:gd name="T10" fmla="*/ 0 60000 65536"/>
              <a:gd name="T11" fmla="*/ 0 60000 65536"/>
              <a:gd name="T12" fmla="*/ 0 60000 65536"/>
              <a:gd name="T13" fmla="*/ 0 60000 65536"/>
              <a:gd name="T14" fmla="*/ 0 60000 65536"/>
              <a:gd name="T15" fmla="*/ 0 w 1465243"/>
              <a:gd name="T16" fmla="*/ 0 h 1443209"/>
              <a:gd name="T17" fmla="*/ 1465243 w 1465243"/>
              <a:gd name="T18" fmla="*/ 1443209 h 1443209"/>
            </a:gdLst>
            <a:ahLst/>
            <a:cxnLst>
              <a:cxn ang="T10">
                <a:pos x="T0" y="T1"/>
              </a:cxn>
              <a:cxn ang="T11">
                <a:pos x="T2" y="T3"/>
              </a:cxn>
              <a:cxn ang="T12">
                <a:pos x="T4" y="T5"/>
              </a:cxn>
              <a:cxn ang="T13">
                <a:pos x="T6" y="T7"/>
              </a:cxn>
              <a:cxn ang="T14">
                <a:pos x="T8" y="T9"/>
              </a:cxn>
            </a:cxnLst>
            <a:rect l="T15" t="T16" r="T17" b="T18"/>
            <a:pathLst>
              <a:path w="1465243" h="1443209">
                <a:moveTo>
                  <a:pt x="1465243" y="0"/>
                </a:moveTo>
                <a:lnTo>
                  <a:pt x="1167788" y="1366091"/>
                </a:lnTo>
                <a:lnTo>
                  <a:pt x="0" y="1443209"/>
                </a:lnTo>
                <a:lnTo>
                  <a:pt x="11017" y="1024568"/>
                </a:lnTo>
                <a:lnTo>
                  <a:pt x="1465243" y="0"/>
                </a:lnTo>
                <a:close/>
              </a:path>
            </a:pathLst>
          </a:custGeom>
          <a:solidFill>
            <a:srgbClr val="EB4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3" name="任意多边形 8"/>
          <p:cNvSpPr>
            <a:spLocks noChangeArrowheads="1"/>
          </p:cNvSpPr>
          <p:nvPr userDrawn="1"/>
        </p:nvSpPr>
        <p:spPr bwMode="auto">
          <a:xfrm>
            <a:off x="-186267" y="2347384"/>
            <a:ext cx="416984" cy="584200"/>
          </a:xfrm>
          <a:custGeom>
            <a:avLst/>
            <a:gdLst>
              <a:gd name="T0" fmla="*/ 418641 w 418641"/>
              <a:gd name="T1" fmla="*/ 308472 h 583894"/>
              <a:gd name="T2" fmla="*/ 0 w 418641"/>
              <a:gd name="T3" fmla="*/ 583894 h 583894"/>
              <a:gd name="T4" fmla="*/ 77118 w 418641"/>
              <a:gd name="T5" fmla="*/ 0 h 583894"/>
              <a:gd name="T6" fmla="*/ 418641 w 418641"/>
              <a:gd name="T7" fmla="*/ 308472 h 583894"/>
              <a:gd name="T8" fmla="*/ 0 60000 65536"/>
              <a:gd name="T9" fmla="*/ 0 60000 65536"/>
              <a:gd name="T10" fmla="*/ 0 60000 65536"/>
              <a:gd name="T11" fmla="*/ 0 60000 65536"/>
              <a:gd name="T12" fmla="*/ 0 w 418641"/>
              <a:gd name="T13" fmla="*/ 0 h 583894"/>
              <a:gd name="T14" fmla="*/ 418641 w 418641"/>
              <a:gd name="T15" fmla="*/ 583894 h 583894"/>
            </a:gdLst>
            <a:ahLst/>
            <a:cxnLst>
              <a:cxn ang="T8">
                <a:pos x="T0" y="T1"/>
              </a:cxn>
              <a:cxn ang="T9">
                <a:pos x="T2" y="T3"/>
              </a:cxn>
              <a:cxn ang="T10">
                <a:pos x="T4" y="T5"/>
              </a:cxn>
              <a:cxn ang="T11">
                <a:pos x="T6" y="T7"/>
              </a:cxn>
            </a:cxnLst>
            <a:rect l="T12" t="T13" r="T14" b="T15"/>
            <a:pathLst>
              <a:path w="418641" h="583894">
                <a:moveTo>
                  <a:pt x="418641" y="308472"/>
                </a:moveTo>
                <a:lnTo>
                  <a:pt x="0" y="583894"/>
                </a:lnTo>
                <a:lnTo>
                  <a:pt x="77118" y="0"/>
                </a:lnTo>
                <a:lnTo>
                  <a:pt x="418641" y="308472"/>
                </a:lnTo>
                <a:close/>
              </a:path>
            </a:pathLst>
          </a:custGeom>
          <a:solidFill>
            <a:srgbClr val="D920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4" name="任意多边形 9"/>
          <p:cNvSpPr>
            <a:spLocks noChangeArrowheads="1"/>
          </p:cNvSpPr>
          <p:nvPr userDrawn="1"/>
        </p:nvSpPr>
        <p:spPr bwMode="auto">
          <a:xfrm>
            <a:off x="-76200" y="3117851"/>
            <a:ext cx="1286933" cy="550333"/>
          </a:xfrm>
          <a:custGeom>
            <a:avLst/>
            <a:gdLst>
              <a:gd name="T0" fmla="*/ 22034 w 1288973"/>
              <a:gd name="T1" fmla="*/ 88135 h 550844"/>
              <a:gd name="T2" fmla="*/ 1288973 w 1288973"/>
              <a:gd name="T3" fmla="*/ 0 h 550844"/>
              <a:gd name="T4" fmla="*/ 0 w 1288973"/>
              <a:gd name="T5" fmla="*/ 550844 h 550844"/>
              <a:gd name="T6" fmla="*/ 22034 w 1288973"/>
              <a:gd name="T7" fmla="*/ 88135 h 550844"/>
              <a:gd name="T8" fmla="*/ 0 60000 65536"/>
              <a:gd name="T9" fmla="*/ 0 60000 65536"/>
              <a:gd name="T10" fmla="*/ 0 60000 65536"/>
              <a:gd name="T11" fmla="*/ 0 60000 65536"/>
              <a:gd name="T12" fmla="*/ 0 w 1288973"/>
              <a:gd name="T13" fmla="*/ 0 h 550844"/>
              <a:gd name="T14" fmla="*/ 1288973 w 1288973"/>
              <a:gd name="T15" fmla="*/ 550844 h 550844"/>
            </a:gdLst>
            <a:ahLst/>
            <a:cxnLst>
              <a:cxn ang="T8">
                <a:pos x="T0" y="T1"/>
              </a:cxn>
              <a:cxn ang="T9">
                <a:pos x="T2" y="T3"/>
              </a:cxn>
              <a:cxn ang="T10">
                <a:pos x="T4" y="T5"/>
              </a:cxn>
              <a:cxn ang="T11">
                <a:pos x="T6" y="T7"/>
              </a:cxn>
            </a:cxnLst>
            <a:rect l="T12" t="T13" r="T14" b="T15"/>
            <a:pathLst>
              <a:path w="1288973" h="550844">
                <a:moveTo>
                  <a:pt x="22034" y="88135"/>
                </a:moveTo>
                <a:lnTo>
                  <a:pt x="1288973" y="0"/>
                </a:lnTo>
                <a:lnTo>
                  <a:pt x="0" y="550844"/>
                </a:lnTo>
                <a:lnTo>
                  <a:pt x="22034" y="88135"/>
                </a:lnTo>
                <a:close/>
              </a:path>
            </a:pathLst>
          </a:custGeom>
          <a:solidFill>
            <a:srgbClr val="3911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5" name="任意多边形 10"/>
          <p:cNvSpPr>
            <a:spLocks noChangeArrowheads="1"/>
          </p:cNvSpPr>
          <p:nvPr userDrawn="1"/>
        </p:nvSpPr>
        <p:spPr bwMode="auto">
          <a:xfrm>
            <a:off x="-10584" y="3107267"/>
            <a:ext cx="1178984" cy="736600"/>
          </a:xfrm>
          <a:custGeom>
            <a:avLst/>
            <a:gdLst>
              <a:gd name="T0" fmla="*/ 1178805 w 1178805"/>
              <a:gd name="T1" fmla="*/ 0 h 738131"/>
              <a:gd name="T2" fmla="*/ 859316 w 1178805"/>
              <a:gd name="T3" fmla="*/ 661013 h 738131"/>
              <a:gd name="T4" fmla="*/ 11017 w 1178805"/>
              <a:gd name="T5" fmla="*/ 738131 h 738131"/>
              <a:gd name="T6" fmla="*/ 0 w 1178805"/>
              <a:gd name="T7" fmla="*/ 528810 h 738131"/>
              <a:gd name="T8" fmla="*/ 1178805 w 1178805"/>
              <a:gd name="T9" fmla="*/ 0 h 738131"/>
              <a:gd name="T10" fmla="*/ 0 60000 65536"/>
              <a:gd name="T11" fmla="*/ 0 60000 65536"/>
              <a:gd name="T12" fmla="*/ 0 60000 65536"/>
              <a:gd name="T13" fmla="*/ 0 60000 65536"/>
              <a:gd name="T14" fmla="*/ 0 60000 65536"/>
              <a:gd name="T15" fmla="*/ 0 w 1178805"/>
              <a:gd name="T16" fmla="*/ 0 h 738131"/>
              <a:gd name="T17" fmla="*/ 1178805 w 1178805"/>
              <a:gd name="T18" fmla="*/ 738131 h 738131"/>
            </a:gdLst>
            <a:ahLst/>
            <a:cxnLst>
              <a:cxn ang="T10">
                <a:pos x="T0" y="T1"/>
              </a:cxn>
              <a:cxn ang="T11">
                <a:pos x="T2" y="T3"/>
              </a:cxn>
              <a:cxn ang="T12">
                <a:pos x="T4" y="T5"/>
              </a:cxn>
              <a:cxn ang="T13">
                <a:pos x="T6" y="T7"/>
              </a:cxn>
              <a:cxn ang="T14">
                <a:pos x="T8" y="T9"/>
              </a:cxn>
            </a:cxnLst>
            <a:rect l="T15" t="T16" r="T17" b="T18"/>
            <a:pathLst>
              <a:path w="1178805" h="738131">
                <a:moveTo>
                  <a:pt x="1178805" y="0"/>
                </a:moveTo>
                <a:lnTo>
                  <a:pt x="859316" y="661013"/>
                </a:lnTo>
                <a:lnTo>
                  <a:pt x="11017" y="738131"/>
                </a:lnTo>
                <a:lnTo>
                  <a:pt x="0" y="528810"/>
                </a:lnTo>
                <a:lnTo>
                  <a:pt x="1178805" y="0"/>
                </a:lnTo>
                <a:close/>
              </a:path>
            </a:pathLst>
          </a:custGeom>
          <a:solidFill>
            <a:srgbClr val="660C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6" name="任意多边形 11"/>
          <p:cNvSpPr>
            <a:spLocks noChangeArrowheads="1"/>
          </p:cNvSpPr>
          <p:nvPr userDrawn="1"/>
        </p:nvSpPr>
        <p:spPr bwMode="auto">
          <a:xfrm>
            <a:off x="-76200" y="3767668"/>
            <a:ext cx="935567" cy="893233"/>
          </a:xfrm>
          <a:custGeom>
            <a:avLst/>
            <a:gdLst>
              <a:gd name="T0" fmla="*/ 44067 w 936433"/>
              <a:gd name="T1" fmla="*/ 55084 h 892366"/>
              <a:gd name="T2" fmla="*/ 936433 w 936433"/>
              <a:gd name="T3" fmla="*/ 0 h 892366"/>
              <a:gd name="T4" fmla="*/ 363556 w 936433"/>
              <a:gd name="T5" fmla="*/ 760163 h 892366"/>
              <a:gd name="T6" fmla="*/ 0 w 936433"/>
              <a:gd name="T7" fmla="*/ 892366 h 892366"/>
              <a:gd name="T8" fmla="*/ 44067 w 936433"/>
              <a:gd name="T9" fmla="*/ 55084 h 892366"/>
              <a:gd name="T10" fmla="*/ 0 60000 65536"/>
              <a:gd name="T11" fmla="*/ 0 60000 65536"/>
              <a:gd name="T12" fmla="*/ 0 60000 65536"/>
              <a:gd name="T13" fmla="*/ 0 60000 65536"/>
              <a:gd name="T14" fmla="*/ 0 60000 65536"/>
              <a:gd name="T15" fmla="*/ 0 w 936433"/>
              <a:gd name="T16" fmla="*/ 0 h 892366"/>
              <a:gd name="T17" fmla="*/ 936433 w 936433"/>
              <a:gd name="T18" fmla="*/ 892366 h 892366"/>
            </a:gdLst>
            <a:ahLst/>
            <a:cxnLst>
              <a:cxn ang="T10">
                <a:pos x="T0" y="T1"/>
              </a:cxn>
              <a:cxn ang="T11">
                <a:pos x="T2" y="T3"/>
              </a:cxn>
              <a:cxn ang="T12">
                <a:pos x="T4" y="T5"/>
              </a:cxn>
              <a:cxn ang="T13">
                <a:pos x="T6" y="T7"/>
              </a:cxn>
              <a:cxn ang="T14">
                <a:pos x="T8" y="T9"/>
              </a:cxn>
            </a:cxnLst>
            <a:rect l="T15" t="T16" r="T17" b="T18"/>
            <a:pathLst>
              <a:path w="936433" h="892366">
                <a:moveTo>
                  <a:pt x="44067" y="55084"/>
                </a:moveTo>
                <a:lnTo>
                  <a:pt x="936433" y="0"/>
                </a:lnTo>
                <a:lnTo>
                  <a:pt x="363556" y="760163"/>
                </a:lnTo>
                <a:lnTo>
                  <a:pt x="0" y="892366"/>
                </a:lnTo>
                <a:lnTo>
                  <a:pt x="44067" y="55084"/>
                </a:lnTo>
                <a:close/>
              </a:path>
            </a:pathLst>
          </a:custGeom>
          <a:solidFill>
            <a:srgbClr val="8215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7" name="任意多边形 13"/>
          <p:cNvSpPr>
            <a:spLocks noChangeArrowheads="1"/>
          </p:cNvSpPr>
          <p:nvPr userDrawn="1"/>
        </p:nvSpPr>
        <p:spPr bwMode="auto">
          <a:xfrm>
            <a:off x="264585" y="3712633"/>
            <a:ext cx="1585383" cy="838200"/>
          </a:xfrm>
          <a:custGeom>
            <a:avLst/>
            <a:gdLst>
              <a:gd name="T0" fmla="*/ 572877 w 1586429"/>
              <a:gd name="T1" fmla="*/ 66102 h 837282"/>
              <a:gd name="T2" fmla="*/ 1586429 w 1586429"/>
              <a:gd name="T3" fmla="*/ 0 h 837282"/>
              <a:gd name="T4" fmla="*/ 0 w 1586429"/>
              <a:gd name="T5" fmla="*/ 837282 h 837282"/>
              <a:gd name="T6" fmla="*/ 572877 w 1586429"/>
              <a:gd name="T7" fmla="*/ 66102 h 837282"/>
              <a:gd name="T8" fmla="*/ 0 60000 65536"/>
              <a:gd name="T9" fmla="*/ 0 60000 65536"/>
              <a:gd name="T10" fmla="*/ 0 60000 65536"/>
              <a:gd name="T11" fmla="*/ 0 60000 65536"/>
              <a:gd name="T12" fmla="*/ 0 w 1586429"/>
              <a:gd name="T13" fmla="*/ 0 h 837282"/>
              <a:gd name="T14" fmla="*/ 1586429 w 1586429"/>
              <a:gd name="T15" fmla="*/ 837282 h 837282"/>
            </a:gdLst>
            <a:ahLst/>
            <a:cxnLst>
              <a:cxn ang="T8">
                <a:pos x="T0" y="T1"/>
              </a:cxn>
              <a:cxn ang="T9">
                <a:pos x="T2" y="T3"/>
              </a:cxn>
              <a:cxn ang="T10">
                <a:pos x="T4" y="T5"/>
              </a:cxn>
              <a:cxn ang="T11">
                <a:pos x="T6" y="T7"/>
              </a:cxn>
            </a:cxnLst>
            <a:rect l="T12" t="T13" r="T14" b="T15"/>
            <a:pathLst>
              <a:path w="1586429" h="837282">
                <a:moveTo>
                  <a:pt x="572877" y="66102"/>
                </a:moveTo>
                <a:lnTo>
                  <a:pt x="1586429" y="0"/>
                </a:lnTo>
                <a:lnTo>
                  <a:pt x="0" y="837282"/>
                </a:lnTo>
                <a:lnTo>
                  <a:pt x="572877" y="66102"/>
                </a:lnTo>
                <a:close/>
              </a:path>
            </a:pathLst>
          </a:custGeom>
          <a:solidFill>
            <a:srgbClr val="BC2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8" name="任意多边形 15"/>
          <p:cNvSpPr>
            <a:spLocks noChangeArrowheads="1"/>
          </p:cNvSpPr>
          <p:nvPr userDrawn="1"/>
        </p:nvSpPr>
        <p:spPr bwMode="auto">
          <a:xfrm>
            <a:off x="-427567" y="3714751"/>
            <a:ext cx="3448051" cy="1267883"/>
          </a:xfrm>
          <a:custGeom>
            <a:avLst/>
            <a:gdLst>
              <a:gd name="T0" fmla="*/ 220338 w 3448280"/>
              <a:gd name="T1" fmla="*/ 980501 h 1255923"/>
              <a:gd name="T2" fmla="*/ 2258458 w 3448280"/>
              <a:gd name="T3" fmla="*/ 0 h 1255923"/>
              <a:gd name="T4" fmla="*/ 3448280 w 3448280"/>
              <a:gd name="T5" fmla="*/ 771181 h 1255923"/>
              <a:gd name="T6" fmla="*/ 0 w 3448280"/>
              <a:gd name="T7" fmla="*/ 1255923 h 1255923"/>
              <a:gd name="T8" fmla="*/ 220338 w 3448280"/>
              <a:gd name="T9" fmla="*/ 980501 h 1255923"/>
              <a:gd name="T10" fmla="*/ 0 60000 65536"/>
              <a:gd name="T11" fmla="*/ 0 60000 65536"/>
              <a:gd name="T12" fmla="*/ 0 60000 65536"/>
              <a:gd name="T13" fmla="*/ 0 60000 65536"/>
              <a:gd name="T14" fmla="*/ 0 60000 65536"/>
              <a:gd name="T15" fmla="*/ 0 w 3448280"/>
              <a:gd name="T16" fmla="*/ 0 h 1255923"/>
              <a:gd name="T17" fmla="*/ 3448280 w 3448280"/>
              <a:gd name="T18" fmla="*/ 1255923 h 1255923"/>
            </a:gdLst>
            <a:ahLst/>
            <a:cxnLst>
              <a:cxn ang="T10">
                <a:pos x="T0" y="T1"/>
              </a:cxn>
              <a:cxn ang="T11">
                <a:pos x="T2" y="T3"/>
              </a:cxn>
              <a:cxn ang="T12">
                <a:pos x="T4" y="T5"/>
              </a:cxn>
              <a:cxn ang="T13">
                <a:pos x="T6" y="T7"/>
              </a:cxn>
              <a:cxn ang="T14">
                <a:pos x="T8" y="T9"/>
              </a:cxn>
            </a:cxnLst>
            <a:rect l="T15" t="T16" r="T17" b="T18"/>
            <a:pathLst>
              <a:path w="3448280" h="1255923">
                <a:moveTo>
                  <a:pt x="220338" y="980501"/>
                </a:moveTo>
                <a:lnTo>
                  <a:pt x="2258458" y="0"/>
                </a:lnTo>
                <a:lnTo>
                  <a:pt x="3448280" y="771181"/>
                </a:lnTo>
                <a:lnTo>
                  <a:pt x="0" y="1255923"/>
                </a:lnTo>
                <a:lnTo>
                  <a:pt x="220338" y="980501"/>
                </a:lnTo>
                <a:close/>
              </a:path>
            </a:pathLst>
          </a:custGeom>
          <a:solidFill>
            <a:srgbClr val="CE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9" name="任意多边形 17"/>
          <p:cNvSpPr>
            <a:spLocks noChangeArrowheads="1"/>
          </p:cNvSpPr>
          <p:nvPr userDrawn="1"/>
        </p:nvSpPr>
        <p:spPr bwMode="auto">
          <a:xfrm>
            <a:off x="1794934" y="3481918"/>
            <a:ext cx="1257300" cy="1045633"/>
          </a:xfrm>
          <a:custGeom>
            <a:avLst/>
            <a:gdLst>
              <a:gd name="T0" fmla="*/ 0 w 1255923"/>
              <a:gd name="T1" fmla="*/ 242371 h 1024569"/>
              <a:gd name="T2" fmla="*/ 705080 w 1255923"/>
              <a:gd name="T3" fmla="*/ 0 h 1024569"/>
              <a:gd name="T4" fmla="*/ 1255923 w 1255923"/>
              <a:gd name="T5" fmla="*/ 1024569 h 1024569"/>
              <a:gd name="T6" fmla="*/ 0 w 1255923"/>
              <a:gd name="T7" fmla="*/ 242371 h 1024569"/>
              <a:gd name="T8" fmla="*/ 0 60000 65536"/>
              <a:gd name="T9" fmla="*/ 0 60000 65536"/>
              <a:gd name="T10" fmla="*/ 0 60000 65536"/>
              <a:gd name="T11" fmla="*/ 0 60000 65536"/>
              <a:gd name="T12" fmla="*/ 0 w 1255923"/>
              <a:gd name="T13" fmla="*/ 0 h 1024569"/>
              <a:gd name="T14" fmla="*/ 1255923 w 1255923"/>
              <a:gd name="T15" fmla="*/ 1024569 h 1024569"/>
            </a:gdLst>
            <a:ahLst/>
            <a:cxnLst>
              <a:cxn ang="T8">
                <a:pos x="T0" y="T1"/>
              </a:cxn>
              <a:cxn ang="T9">
                <a:pos x="T2" y="T3"/>
              </a:cxn>
              <a:cxn ang="T10">
                <a:pos x="T4" y="T5"/>
              </a:cxn>
              <a:cxn ang="T11">
                <a:pos x="T6" y="T7"/>
              </a:cxn>
            </a:cxnLst>
            <a:rect l="T12" t="T13" r="T14" b="T15"/>
            <a:pathLst>
              <a:path w="1255923" h="1024569">
                <a:moveTo>
                  <a:pt x="0" y="242371"/>
                </a:moveTo>
                <a:lnTo>
                  <a:pt x="705080" y="0"/>
                </a:lnTo>
                <a:lnTo>
                  <a:pt x="1255923" y="1024569"/>
                </a:lnTo>
                <a:lnTo>
                  <a:pt x="0" y="242371"/>
                </a:lnTo>
                <a:close/>
              </a:path>
            </a:pathLst>
          </a:custGeom>
          <a:solidFill>
            <a:srgbClr val="D1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0" name="任意多边形 18"/>
          <p:cNvSpPr>
            <a:spLocks noChangeArrowheads="1"/>
          </p:cNvSpPr>
          <p:nvPr userDrawn="1"/>
        </p:nvSpPr>
        <p:spPr bwMode="auto">
          <a:xfrm>
            <a:off x="1619251" y="3513667"/>
            <a:ext cx="859367" cy="220133"/>
          </a:xfrm>
          <a:custGeom>
            <a:avLst/>
            <a:gdLst>
              <a:gd name="T0" fmla="*/ 0 w 859315"/>
              <a:gd name="T1" fmla="*/ 11017 h 253388"/>
              <a:gd name="T2" fmla="*/ 859315 w 859315"/>
              <a:gd name="T3" fmla="*/ 0 h 253388"/>
              <a:gd name="T4" fmla="*/ 220337 w 859315"/>
              <a:gd name="T5" fmla="*/ 253388 h 253388"/>
              <a:gd name="T6" fmla="*/ 0 w 859315"/>
              <a:gd name="T7" fmla="*/ 11017 h 253388"/>
              <a:gd name="T8" fmla="*/ 0 60000 65536"/>
              <a:gd name="T9" fmla="*/ 0 60000 65536"/>
              <a:gd name="T10" fmla="*/ 0 60000 65536"/>
              <a:gd name="T11" fmla="*/ 0 60000 65536"/>
              <a:gd name="T12" fmla="*/ 0 w 859315"/>
              <a:gd name="T13" fmla="*/ 0 h 253388"/>
              <a:gd name="T14" fmla="*/ 859315 w 859315"/>
              <a:gd name="T15" fmla="*/ 253388 h 253388"/>
            </a:gdLst>
            <a:ahLst/>
            <a:cxnLst>
              <a:cxn ang="T8">
                <a:pos x="T0" y="T1"/>
              </a:cxn>
              <a:cxn ang="T9">
                <a:pos x="T2" y="T3"/>
              </a:cxn>
              <a:cxn ang="T10">
                <a:pos x="T4" y="T5"/>
              </a:cxn>
              <a:cxn ang="T11">
                <a:pos x="T6" y="T7"/>
              </a:cxn>
            </a:cxnLst>
            <a:rect l="T12" t="T13" r="T14" b="T15"/>
            <a:pathLst>
              <a:path w="859315" h="253388">
                <a:moveTo>
                  <a:pt x="0" y="11017"/>
                </a:moveTo>
                <a:lnTo>
                  <a:pt x="859315" y="0"/>
                </a:lnTo>
                <a:lnTo>
                  <a:pt x="220337" y="253388"/>
                </a:lnTo>
                <a:lnTo>
                  <a:pt x="0" y="11017"/>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1" name="任意多边形 19"/>
          <p:cNvSpPr>
            <a:spLocks noChangeArrowheads="1"/>
          </p:cNvSpPr>
          <p:nvPr userDrawn="1"/>
        </p:nvSpPr>
        <p:spPr bwMode="auto">
          <a:xfrm>
            <a:off x="1629833" y="3227918"/>
            <a:ext cx="882651" cy="309033"/>
          </a:xfrm>
          <a:custGeom>
            <a:avLst/>
            <a:gdLst>
              <a:gd name="T0" fmla="*/ 0 w 881350"/>
              <a:gd name="T1" fmla="*/ 297456 h 308473"/>
              <a:gd name="T2" fmla="*/ 881350 w 881350"/>
              <a:gd name="T3" fmla="*/ 0 h 308473"/>
              <a:gd name="T4" fmla="*/ 837282 w 881350"/>
              <a:gd name="T5" fmla="*/ 308473 h 308473"/>
              <a:gd name="T6" fmla="*/ 0 w 881350"/>
              <a:gd name="T7" fmla="*/ 297456 h 308473"/>
              <a:gd name="T8" fmla="*/ 0 60000 65536"/>
              <a:gd name="T9" fmla="*/ 0 60000 65536"/>
              <a:gd name="T10" fmla="*/ 0 60000 65536"/>
              <a:gd name="T11" fmla="*/ 0 60000 65536"/>
              <a:gd name="T12" fmla="*/ 0 w 881350"/>
              <a:gd name="T13" fmla="*/ 0 h 308473"/>
              <a:gd name="T14" fmla="*/ 881350 w 881350"/>
              <a:gd name="T15" fmla="*/ 308473 h 308473"/>
            </a:gdLst>
            <a:ahLst/>
            <a:cxnLst>
              <a:cxn ang="T8">
                <a:pos x="T0" y="T1"/>
              </a:cxn>
              <a:cxn ang="T9">
                <a:pos x="T2" y="T3"/>
              </a:cxn>
              <a:cxn ang="T10">
                <a:pos x="T4" y="T5"/>
              </a:cxn>
              <a:cxn ang="T11">
                <a:pos x="T6" y="T7"/>
              </a:cxn>
            </a:cxnLst>
            <a:rect l="T12" t="T13" r="T14" b="T15"/>
            <a:pathLst>
              <a:path w="881350" h="308473">
                <a:moveTo>
                  <a:pt x="0" y="297456"/>
                </a:moveTo>
                <a:lnTo>
                  <a:pt x="881350" y="0"/>
                </a:lnTo>
                <a:lnTo>
                  <a:pt x="837282" y="308473"/>
                </a:lnTo>
                <a:lnTo>
                  <a:pt x="0" y="297456"/>
                </a:lnTo>
                <a:close/>
              </a:path>
            </a:pathLst>
          </a:custGeom>
          <a:solidFill>
            <a:srgbClr val="A61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2" name="任意多边形 21"/>
          <p:cNvSpPr>
            <a:spLocks noChangeArrowheads="1"/>
          </p:cNvSpPr>
          <p:nvPr userDrawn="1"/>
        </p:nvSpPr>
        <p:spPr bwMode="auto">
          <a:xfrm>
            <a:off x="1178984" y="2918885"/>
            <a:ext cx="474133" cy="639233"/>
          </a:xfrm>
          <a:custGeom>
            <a:avLst/>
            <a:gdLst>
              <a:gd name="T0" fmla="*/ 0 w 473725"/>
              <a:gd name="T1" fmla="*/ 187287 h 638978"/>
              <a:gd name="T2" fmla="*/ 451691 w 473725"/>
              <a:gd name="T3" fmla="*/ 0 h 638978"/>
              <a:gd name="T4" fmla="*/ 473725 w 473725"/>
              <a:gd name="T5" fmla="*/ 638978 h 638978"/>
              <a:gd name="T6" fmla="*/ 0 w 473725"/>
              <a:gd name="T7" fmla="*/ 187287 h 638978"/>
              <a:gd name="T8" fmla="*/ 0 60000 65536"/>
              <a:gd name="T9" fmla="*/ 0 60000 65536"/>
              <a:gd name="T10" fmla="*/ 0 60000 65536"/>
              <a:gd name="T11" fmla="*/ 0 60000 65536"/>
              <a:gd name="T12" fmla="*/ 0 w 473725"/>
              <a:gd name="T13" fmla="*/ 0 h 638978"/>
              <a:gd name="T14" fmla="*/ 473725 w 473725"/>
              <a:gd name="T15" fmla="*/ 638978 h 638978"/>
            </a:gdLst>
            <a:ahLst/>
            <a:cxnLst>
              <a:cxn ang="T8">
                <a:pos x="T0" y="T1"/>
              </a:cxn>
              <a:cxn ang="T9">
                <a:pos x="T2" y="T3"/>
              </a:cxn>
              <a:cxn ang="T10">
                <a:pos x="T4" y="T5"/>
              </a:cxn>
              <a:cxn ang="T11">
                <a:pos x="T6" y="T7"/>
              </a:cxn>
            </a:cxnLst>
            <a:rect l="T12" t="T13" r="T14" b="T15"/>
            <a:pathLst>
              <a:path w="473725" h="638978">
                <a:moveTo>
                  <a:pt x="0" y="187287"/>
                </a:moveTo>
                <a:lnTo>
                  <a:pt x="451691" y="0"/>
                </a:lnTo>
                <a:lnTo>
                  <a:pt x="473725" y="638978"/>
                </a:lnTo>
                <a:lnTo>
                  <a:pt x="0" y="187287"/>
                </a:lnTo>
                <a:close/>
              </a:path>
            </a:pathLst>
          </a:custGeom>
          <a:solidFill>
            <a:srgbClr val="BD2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3" name="任意多边形 22"/>
          <p:cNvSpPr>
            <a:spLocks noChangeArrowheads="1"/>
          </p:cNvSpPr>
          <p:nvPr userDrawn="1"/>
        </p:nvSpPr>
        <p:spPr bwMode="auto">
          <a:xfrm>
            <a:off x="1145118" y="1752601"/>
            <a:ext cx="474133" cy="1375833"/>
          </a:xfrm>
          <a:custGeom>
            <a:avLst/>
            <a:gdLst>
              <a:gd name="T0" fmla="*/ 319489 w 473726"/>
              <a:gd name="T1" fmla="*/ 0 h 1377108"/>
              <a:gd name="T2" fmla="*/ 473726 w 473726"/>
              <a:gd name="T3" fmla="*/ 1244906 h 1377108"/>
              <a:gd name="T4" fmla="*/ 0 w 473726"/>
              <a:gd name="T5" fmla="*/ 1377108 h 1377108"/>
              <a:gd name="T6" fmla="*/ 319489 w 473726"/>
              <a:gd name="T7" fmla="*/ 0 h 1377108"/>
              <a:gd name="T8" fmla="*/ 0 60000 65536"/>
              <a:gd name="T9" fmla="*/ 0 60000 65536"/>
              <a:gd name="T10" fmla="*/ 0 60000 65536"/>
              <a:gd name="T11" fmla="*/ 0 60000 65536"/>
              <a:gd name="T12" fmla="*/ 0 w 473726"/>
              <a:gd name="T13" fmla="*/ 0 h 1377108"/>
              <a:gd name="T14" fmla="*/ 473726 w 473726"/>
              <a:gd name="T15" fmla="*/ 1377108 h 1377108"/>
            </a:gdLst>
            <a:ahLst/>
            <a:cxnLst>
              <a:cxn ang="T8">
                <a:pos x="T0" y="T1"/>
              </a:cxn>
              <a:cxn ang="T9">
                <a:pos x="T2" y="T3"/>
              </a:cxn>
              <a:cxn ang="T10">
                <a:pos x="T4" y="T5"/>
              </a:cxn>
              <a:cxn ang="T11">
                <a:pos x="T6" y="T7"/>
              </a:cxn>
            </a:cxnLst>
            <a:rect l="T12" t="T13" r="T14" b="T15"/>
            <a:pathLst>
              <a:path w="473726" h="1377108">
                <a:moveTo>
                  <a:pt x="319489" y="0"/>
                </a:moveTo>
                <a:lnTo>
                  <a:pt x="473726" y="1244906"/>
                </a:lnTo>
                <a:lnTo>
                  <a:pt x="0" y="1377108"/>
                </a:lnTo>
                <a:lnTo>
                  <a:pt x="319489" y="0"/>
                </a:lnTo>
                <a:close/>
              </a:path>
            </a:pathLst>
          </a:custGeom>
          <a:solidFill>
            <a:srgbClr val="F172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4" name="任意多边形 24"/>
          <p:cNvSpPr>
            <a:spLocks noChangeArrowheads="1"/>
          </p:cNvSpPr>
          <p:nvPr userDrawn="1"/>
        </p:nvSpPr>
        <p:spPr bwMode="auto">
          <a:xfrm>
            <a:off x="1454151" y="1773768"/>
            <a:ext cx="463549" cy="1310217"/>
          </a:xfrm>
          <a:custGeom>
            <a:avLst/>
            <a:gdLst>
              <a:gd name="T0" fmla="*/ 0 w 451692"/>
              <a:gd name="T1" fmla="*/ 0 h 1233889"/>
              <a:gd name="T2" fmla="*/ 451692 w 451692"/>
              <a:gd name="T3" fmla="*/ 352539 h 1233889"/>
              <a:gd name="T4" fmla="*/ 165253 w 451692"/>
              <a:gd name="T5" fmla="*/ 1233889 h 1233889"/>
              <a:gd name="T6" fmla="*/ 0 w 451692"/>
              <a:gd name="T7" fmla="*/ 0 h 1233889"/>
              <a:gd name="T8" fmla="*/ 0 60000 65536"/>
              <a:gd name="T9" fmla="*/ 0 60000 65536"/>
              <a:gd name="T10" fmla="*/ 0 60000 65536"/>
              <a:gd name="T11" fmla="*/ 0 60000 65536"/>
              <a:gd name="T12" fmla="*/ 0 w 451692"/>
              <a:gd name="T13" fmla="*/ 0 h 1233889"/>
              <a:gd name="T14" fmla="*/ 451692 w 451692"/>
              <a:gd name="T15" fmla="*/ 1233889 h 1233889"/>
            </a:gdLst>
            <a:ahLst/>
            <a:cxnLst>
              <a:cxn ang="T8">
                <a:pos x="T0" y="T1"/>
              </a:cxn>
              <a:cxn ang="T9">
                <a:pos x="T2" y="T3"/>
              </a:cxn>
              <a:cxn ang="T10">
                <a:pos x="T4" y="T5"/>
              </a:cxn>
              <a:cxn ang="T11">
                <a:pos x="T6" y="T7"/>
              </a:cxn>
            </a:cxnLst>
            <a:rect l="T12" t="T13" r="T14" b="T15"/>
            <a:pathLst>
              <a:path w="451692" h="1233889">
                <a:moveTo>
                  <a:pt x="0" y="0"/>
                </a:moveTo>
                <a:lnTo>
                  <a:pt x="451692" y="352539"/>
                </a:lnTo>
                <a:lnTo>
                  <a:pt x="165253" y="1233889"/>
                </a:lnTo>
                <a:lnTo>
                  <a:pt x="0" y="0"/>
                </a:lnTo>
                <a:close/>
              </a:path>
            </a:pathLst>
          </a:custGeom>
          <a:solidFill>
            <a:srgbClr val="E9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5" name="任意多边形 25"/>
          <p:cNvSpPr>
            <a:spLocks noChangeArrowheads="1"/>
          </p:cNvSpPr>
          <p:nvPr userDrawn="1"/>
        </p:nvSpPr>
        <p:spPr bwMode="auto">
          <a:xfrm>
            <a:off x="1642533" y="2125134"/>
            <a:ext cx="846667" cy="804333"/>
          </a:xfrm>
          <a:custGeom>
            <a:avLst/>
            <a:gdLst>
              <a:gd name="T0" fmla="*/ 275422 w 848299"/>
              <a:gd name="T1" fmla="*/ 0 h 804232"/>
              <a:gd name="T2" fmla="*/ 848299 w 848299"/>
              <a:gd name="T3" fmla="*/ 407625 h 804232"/>
              <a:gd name="T4" fmla="*/ 0 w 848299"/>
              <a:gd name="T5" fmla="*/ 804232 h 804232"/>
              <a:gd name="T6" fmla="*/ 275422 w 848299"/>
              <a:gd name="T7" fmla="*/ 0 h 804232"/>
              <a:gd name="T8" fmla="*/ 0 60000 65536"/>
              <a:gd name="T9" fmla="*/ 0 60000 65536"/>
              <a:gd name="T10" fmla="*/ 0 60000 65536"/>
              <a:gd name="T11" fmla="*/ 0 60000 65536"/>
              <a:gd name="T12" fmla="*/ 0 w 848299"/>
              <a:gd name="T13" fmla="*/ 0 h 804232"/>
              <a:gd name="T14" fmla="*/ 848299 w 848299"/>
              <a:gd name="T15" fmla="*/ 804232 h 804232"/>
            </a:gdLst>
            <a:ahLst/>
            <a:cxnLst>
              <a:cxn ang="T8">
                <a:pos x="T0" y="T1"/>
              </a:cxn>
              <a:cxn ang="T9">
                <a:pos x="T2" y="T3"/>
              </a:cxn>
              <a:cxn ang="T10">
                <a:pos x="T4" y="T5"/>
              </a:cxn>
              <a:cxn ang="T11">
                <a:pos x="T6" y="T7"/>
              </a:cxn>
            </a:cxnLst>
            <a:rect l="T12" t="T13" r="T14" b="T15"/>
            <a:pathLst>
              <a:path w="848299" h="804232">
                <a:moveTo>
                  <a:pt x="275422" y="0"/>
                </a:moveTo>
                <a:lnTo>
                  <a:pt x="848299" y="407625"/>
                </a:lnTo>
                <a:lnTo>
                  <a:pt x="0" y="804232"/>
                </a:lnTo>
                <a:lnTo>
                  <a:pt x="275422" y="0"/>
                </a:lnTo>
                <a:close/>
              </a:path>
            </a:pathLst>
          </a:custGeom>
          <a:solidFill>
            <a:srgbClr val="C920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6" name="任意多边形 27"/>
          <p:cNvSpPr>
            <a:spLocks noChangeArrowheads="1"/>
          </p:cNvSpPr>
          <p:nvPr userDrawn="1"/>
        </p:nvSpPr>
        <p:spPr bwMode="auto">
          <a:xfrm>
            <a:off x="1629833" y="2942167"/>
            <a:ext cx="298451" cy="584200"/>
          </a:xfrm>
          <a:custGeom>
            <a:avLst/>
            <a:gdLst>
              <a:gd name="T0" fmla="*/ 0 w 297456"/>
              <a:gd name="T1" fmla="*/ 0 h 583894"/>
              <a:gd name="T2" fmla="*/ 297456 w 297456"/>
              <a:gd name="T3" fmla="*/ 242371 h 583894"/>
              <a:gd name="T4" fmla="*/ 0 w 297456"/>
              <a:gd name="T5" fmla="*/ 583894 h 583894"/>
              <a:gd name="T6" fmla="*/ 0 w 297456"/>
              <a:gd name="T7" fmla="*/ 0 h 583894"/>
              <a:gd name="T8" fmla="*/ 0 60000 65536"/>
              <a:gd name="T9" fmla="*/ 0 60000 65536"/>
              <a:gd name="T10" fmla="*/ 0 60000 65536"/>
              <a:gd name="T11" fmla="*/ 0 60000 65536"/>
              <a:gd name="T12" fmla="*/ 0 w 297456"/>
              <a:gd name="T13" fmla="*/ 0 h 583894"/>
              <a:gd name="T14" fmla="*/ 297456 w 297456"/>
              <a:gd name="T15" fmla="*/ 583894 h 583894"/>
            </a:gdLst>
            <a:ahLst/>
            <a:cxnLst>
              <a:cxn ang="T8">
                <a:pos x="T0" y="T1"/>
              </a:cxn>
              <a:cxn ang="T9">
                <a:pos x="T2" y="T3"/>
              </a:cxn>
              <a:cxn ang="T10">
                <a:pos x="T4" y="T5"/>
              </a:cxn>
              <a:cxn ang="T11">
                <a:pos x="T6" y="T7"/>
              </a:cxn>
            </a:cxnLst>
            <a:rect l="T12" t="T13" r="T14" b="T15"/>
            <a:pathLst>
              <a:path w="297456" h="583894">
                <a:moveTo>
                  <a:pt x="0" y="0"/>
                </a:moveTo>
                <a:lnTo>
                  <a:pt x="297456" y="242371"/>
                </a:lnTo>
                <a:lnTo>
                  <a:pt x="0" y="583894"/>
                </a:lnTo>
                <a:lnTo>
                  <a:pt x="0" y="0"/>
                </a:lnTo>
                <a:close/>
              </a:path>
            </a:pathLst>
          </a:custGeom>
          <a:solidFill>
            <a:srgbClr val="5F0B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7" name="任意多边形 32"/>
          <p:cNvSpPr>
            <a:spLocks noChangeArrowheads="1"/>
          </p:cNvSpPr>
          <p:nvPr userDrawn="1"/>
        </p:nvSpPr>
        <p:spPr bwMode="auto">
          <a:xfrm>
            <a:off x="1894418" y="2125134"/>
            <a:ext cx="1200149" cy="982133"/>
          </a:xfrm>
          <a:custGeom>
            <a:avLst/>
            <a:gdLst>
              <a:gd name="T0" fmla="*/ 0 w 1134738"/>
              <a:gd name="T1" fmla="*/ 0 h 881350"/>
              <a:gd name="T2" fmla="*/ 1134738 w 1134738"/>
              <a:gd name="T3" fmla="*/ 881350 h 881350"/>
              <a:gd name="T4" fmla="*/ 627962 w 1134738"/>
              <a:gd name="T5" fmla="*/ 165253 h 881350"/>
              <a:gd name="T6" fmla="*/ 0 w 1134738"/>
              <a:gd name="T7" fmla="*/ 0 h 881350"/>
              <a:gd name="T8" fmla="*/ 0 60000 65536"/>
              <a:gd name="T9" fmla="*/ 0 60000 65536"/>
              <a:gd name="T10" fmla="*/ 0 60000 65536"/>
              <a:gd name="T11" fmla="*/ 0 60000 65536"/>
              <a:gd name="T12" fmla="*/ 0 w 1134738"/>
              <a:gd name="T13" fmla="*/ 0 h 881350"/>
              <a:gd name="T14" fmla="*/ 1134738 w 1134738"/>
              <a:gd name="T15" fmla="*/ 881350 h 881350"/>
            </a:gdLst>
            <a:ahLst/>
            <a:cxnLst>
              <a:cxn ang="T8">
                <a:pos x="T0" y="T1"/>
              </a:cxn>
              <a:cxn ang="T9">
                <a:pos x="T2" y="T3"/>
              </a:cxn>
              <a:cxn ang="T10">
                <a:pos x="T4" y="T5"/>
              </a:cxn>
              <a:cxn ang="T11">
                <a:pos x="T6" y="T7"/>
              </a:cxn>
            </a:cxnLst>
            <a:rect l="T12" t="T13" r="T14" b="T15"/>
            <a:pathLst>
              <a:path w="1134738" h="881350">
                <a:moveTo>
                  <a:pt x="0" y="0"/>
                </a:moveTo>
                <a:lnTo>
                  <a:pt x="1134738" y="881350"/>
                </a:lnTo>
                <a:lnTo>
                  <a:pt x="627962" y="165253"/>
                </a:lnTo>
                <a:lnTo>
                  <a:pt x="0" y="0"/>
                </a:lnTo>
                <a:close/>
              </a:path>
            </a:pathLst>
          </a:custGeom>
          <a:solidFill>
            <a:srgbClr val="EA2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8" name="任意多边形 33"/>
          <p:cNvSpPr>
            <a:spLocks noChangeArrowheads="1"/>
          </p:cNvSpPr>
          <p:nvPr userDrawn="1"/>
        </p:nvSpPr>
        <p:spPr bwMode="auto">
          <a:xfrm>
            <a:off x="2489200" y="2599267"/>
            <a:ext cx="518584" cy="596900"/>
          </a:xfrm>
          <a:custGeom>
            <a:avLst/>
            <a:gdLst>
              <a:gd name="T0" fmla="*/ 517793 w 517793"/>
              <a:gd name="T1" fmla="*/ 418641 h 594911"/>
              <a:gd name="T2" fmla="*/ 0 w 517793"/>
              <a:gd name="T3" fmla="*/ 594911 h 594911"/>
              <a:gd name="T4" fmla="*/ 11017 w 517793"/>
              <a:gd name="T5" fmla="*/ 0 h 594911"/>
              <a:gd name="T6" fmla="*/ 517793 w 517793"/>
              <a:gd name="T7" fmla="*/ 418641 h 594911"/>
              <a:gd name="T8" fmla="*/ 0 60000 65536"/>
              <a:gd name="T9" fmla="*/ 0 60000 65536"/>
              <a:gd name="T10" fmla="*/ 0 60000 65536"/>
              <a:gd name="T11" fmla="*/ 0 60000 65536"/>
              <a:gd name="T12" fmla="*/ 0 w 517793"/>
              <a:gd name="T13" fmla="*/ 0 h 594911"/>
              <a:gd name="T14" fmla="*/ 517793 w 517793"/>
              <a:gd name="T15" fmla="*/ 594911 h 594911"/>
            </a:gdLst>
            <a:ahLst/>
            <a:cxnLst>
              <a:cxn ang="T8">
                <a:pos x="T0" y="T1"/>
              </a:cxn>
              <a:cxn ang="T9">
                <a:pos x="T2" y="T3"/>
              </a:cxn>
              <a:cxn ang="T10">
                <a:pos x="T4" y="T5"/>
              </a:cxn>
              <a:cxn ang="T11">
                <a:pos x="T6" y="T7"/>
              </a:cxn>
            </a:cxnLst>
            <a:rect l="T12" t="T13" r="T14" b="T15"/>
            <a:pathLst>
              <a:path w="517793" h="594911">
                <a:moveTo>
                  <a:pt x="517793" y="418641"/>
                </a:moveTo>
                <a:lnTo>
                  <a:pt x="0" y="594911"/>
                </a:lnTo>
                <a:lnTo>
                  <a:pt x="11017" y="0"/>
                </a:lnTo>
                <a:lnTo>
                  <a:pt x="517793" y="418641"/>
                </a:lnTo>
                <a:close/>
              </a:path>
            </a:pathLst>
          </a:custGeom>
          <a:solidFill>
            <a:srgbClr val="C4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9" name="任意多边形 37"/>
          <p:cNvSpPr>
            <a:spLocks noChangeArrowheads="1"/>
          </p:cNvSpPr>
          <p:nvPr userDrawn="1"/>
        </p:nvSpPr>
        <p:spPr bwMode="auto">
          <a:xfrm>
            <a:off x="1938867" y="1697567"/>
            <a:ext cx="1244600" cy="615951"/>
          </a:xfrm>
          <a:custGeom>
            <a:avLst/>
            <a:gdLst>
              <a:gd name="T0" fmla="*/ 0 w 1244906"/>
              <a:gd name="T1" fmla="*/ 418641 h 572878"/>
              <a:gd name="T2" fmla="*/ 1244906 w 1244906"/>
              <a:gd name="T3" fmla="*/ 0 h 572878"/>
              <a:gd name="T4" fmla="*/ 561861 w 1244906"/>
              <a:gd name="T5" fmla="*/ 572878 h 572878"/>
              <a:gd name="T6" fmla="*/ 0 w 1244906"/>
              <a:gd name="T7" fmla="*/ 418641 h 572878"/>
              <a:gd name="T8" fmla="*/ 0 60000 65536"/>
              <a:gd name="T9" fmla="*/ 0 60000 65536"/>
              <a:gd name="T10" fmla="*/ 0 60000 65536"/>
              <a:gd name="T11" fmla="*/ 0 60000 65536"/>
              <a:gd name="T12" fmla="*/ 0 w 1244906"/>
              <a:gd name="T13" fmla="*/ 0 h 572878"/>
              <a:gd name="T14" fmla="*/ 1244906 w 1244906"/>
              <a:gd name="T15" fmla="*/ 572878 h 572878"/>
            </a:gdLst>
            <a:ahLst/>
            <a:cxnLst>
              <a:cxn ang="T8">
                <a:pos x="T0" y="T1"/>
              </a:cxn>
              <a:cxn ang="T9">
                <a:pos x="T2" y="T3"/>
              </a:cxn>
              <a:cxn ang="T10">
                <a:pos x="T4" y="T5"/>
              </a:cxn>
              <a:cxn ang="T11">
                <a:pos x="T6" y="T7"/>
              </a:cxn>
            </a:cxnLst>
            <a:rect l="T12" t="T13" r="T14" b="T15"/>
            <a:pathLst>
              <a:path w="1244906" h="572878">
                <a:moveTo>
                  <a:pt x="0" y="418641"/>
                </a:moveTo>
                <a:lnTo>
                  <a:pt x="1244906" y="0"/>
                </a:lnTo>
                <a:lnTo>
                  <a:pt x="561861" y="572878"/>
                </a:lnTo>
                <a:lnTo>
                  <a:pt x="0" y="418641"/>
                </a:lnTo>
                <a:close/>
              </a:path>
            </a:pathLst>
          </a:custGeom>
          <a:solidFill>
            <a:srgbClr val="F26F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0" name="任意多边形 41"/>
          <p:cNvSpPr>
            <a:spLocks noChangeArrowheads="1"/>
          </p:cNvSpPr>
          <p:nvPr userDrawn="1"/>
        </p:nvSpPr>
        <p:spPr bwMode="auto">
          <a:xfrm>
            <a:off x="3018367" y="2114552"/>
            <a:ext cx="1200151" cy="893233"/>
          </a:xfrm>
          <a:custGeom>
            <a:avLst/>
            <a:gdLst>
              <a:gd name="T0" fmla="*/ 176269 w 1200838"/>
              <a:gd name="T1" fmla="*/ 0 h 892366"/>
              <a:gd name="T2" fmla="*/ 0 w 1200838"/>
              <a:gd name="T3" fmla="*/ 892366 h 892366"/>
              <a:gd name="T4" fmla="*/ 1200838 w 1200838"/>
              <a:gd name="T5" fmla="*/ 154236 h 892366"/>
              <a:gd name="T6" fmla="*/ 176269 w 1200838"/>
              <a:gd name="T7" fmla="*/ 0 h 892366"/>
              <a:gd name="T8" fmla="*/ 0 60000 65536"/>
              <a:gd name="T9" fmla="*/ 0 60000 65536"/>
              <a:gd name="T10" fmla="*/ 0 60000 65536"/>
              <a:gd name="T11" fmla="*/ 0 60000 65536"/>
              <a:gd name="T12" fmla="*/ 0 w 1200838"/>
              <a:gd name="T13" fmla="*/ 0 h 892366"/>
              <a:gd name="T14" fmla="*/ 1200838 w 1200838"/>
              <a:gd name="T15" fmla="*/ 892366 h 892366"/>
            </a:gdLst>
            <a:ahLst/>
            <a:cxnLst>
              <a:cxn ang="T8">
                <a:pos x="T0" y="T1"/>
              </a:cxn>
              <a:cxn ang="T9">
                <a:pos x="T2" y="T3"/>
              </a:cxn>
              <a:cxn ang="T10">
                <a:pos x="T4" y="T5"/>
              </a:cxn>
              <a:cxn ang="T11">
                <a:pos x="T6" y="T7"/>
              </a:cxn>
            </a:cxnLst>
            <a:rect l="T12" t="T13" r="T14" b="T15"/>
            <a:pathLst>
              <a:path w="1200838" h="892366">
                <a:moveTo>
                  <a:pt x="176269" y="0"/>
                </a:moveTo>
                <a:lnTo>
                  <a:pt x="0" y="892366"/>
                </a:lnTo>
                <a:lnTo>
                  <a:pt x="1200838" y="154236"/>
                </a:lnTo>
                <a:lnTo>
                  <a:pt x="176269"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1" name="任意多边形 42"/>
          <p:cNvSpPr>
            <a:spLocks noChangeArrowheads="1"/>
          </p:cNvSpPr>
          <p:nvPr userDrawn="1"/>
        </p:nvSpPr>
        <p:spPr bwMode="auto">
          <a:xfrm>
            <a:off x="2523067" y="2192867"/>
            <a:ext cx="660400" cy="804333"/>
          </a:xfrm>
          <a:custGeom>
            <a:avLst/>
            <a:gdLst>
              <a:gd name="T0" fmla="*/ 0 w 661012"/>
              <a:gd name="T1" fmla="*/ 110168 h 804231"/>
              <a:gd name="T2" fmla="*/ 661012 w 661012"/>
              <a:gd name="T3" fmla="*/ 0 h 804231"/>
              <a:gd name="T4" fmla="*/ 495759 w 661012"/>
              <a:gd name="T5" fmla="*/ 804231 h 804231"/>
              <a:gd name="T6" fmla="*/ 0 w 661012"/>
              <a:gd name="T7" fmla="*/ 110168 h 804231"/>
              <a:gd name="T8" fmla="*/ 0 60000 65536"/>
              <a:gd name="T9" fmla="*/ 0 60000 65536"/>
              <a:gd name="T10" fmla="*/ 0 60000 65536"/>
              <a:gd name="T11" fmla="*/ 0 60000 65536"/>
              <a:gd name="T12" fmla="*/ 0 w 661012"/>
              <a:gd name="T13" fmla="*/ 0 h 804231"/>
              <a:gd name="T14" fmla="*/ 661012 w 661012"/>
              <a:gd name="T15" fmla="*/ 804231 h 804231"/>
            </a:gdLst>
            <a:ahLst/>
            <a:cxnLst>
              <a:cxn ang="T8">
                <a:pos x="T0" y="T1"/>
              </a:cxn>
              <a:cxn ang="T9">
                <a:pos x="T2" y="T3"/>
              </a:cxn>
              <a:cxn ang="T10">
                <a:pos x="T4" y="T5"/>
              </a:cxn>
              <a:cxn ang="T11">
                <a:pos x="T6" y="T7"/>
              </a:cxn>
            </a:cxnLst>
            <a:rect l="T12" t="T13" r="T14" b="T15"/>
            <a:pathLst>
              <a:path w="661012" h="804231">
                <a:moveTo>
                  <a:pt x="0" y="110168"/>
                </a:moveTo>
                <a:lnTo>
                  <a:pt x="661012" y="0"/>
                </a:lnTo>
                <a:lnTo>
                  <a:pt x="495759" y="804231"/>
                </a:lnTo>
                <a:lnTo>
                  <a:pt x="0" y="110168"/>
                </a:lnTo>
                <a:close/>
              </a:path>
            </a:pathLst>
          </a:custGeom>
          <a:solidFill>
            <a:srgbClr val="F2592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2" name="任意多边形 43"/>
          <p:cNvSpPr>
            <a:spLocks noChangeArrowheads="1"/>
          </p:cNvSpPr>
          <p:nvPr userDrawn="1"/>
        </p:nvSpPr>
        <p:spPr bwMode="auto">
          <a:xfrm>
            <a:off x="3039533" y="2235200"/>
            <a:ext cx="1202267" cy="762000"/>
          </a:xfrm>
          <a:custGeom>
            <a:avLst/>
            <a:gdLst>
              <a:gd name="T0" fmla="*/ 1134737 w 1134737"/>
              <a:gd name="T1" fmla="*/ 0 h 672029"/>
              <a:gd name="T2" fmla="*/ 1046602 w 1134737"/>
              <a:gd name="T3" fmla="*/ 374573 h 672029"/>
              <a:gd name="T4" fmla="*/ 0 w 1134737"/>
              <a:gd name="T5" fmla="*/ 672029 h 672029"/>
              <a:gd name="T6" fmla="*/ 1134737 w 1134737"/>
              <a:gd name="T7" fmla="*/ 0 h 672029"/>
              <a:gd name="T8" fmla="*/ 0 60000 65536"/>
              <a:gd name="T9" fmla="*/ 0 60000 65536"/>
              <a:gd name="T10" fmla="*/ 0 60000 65536"/>
              <a:gd name="T11" fmla="*/ 0 60000 65536"/>
              <a:gd name="T12" fmla="*/ 0 w 1134737"/>
              <a:gd name="T13" fmla="*/ 0 h 672029"/>
              <a:gd name="T14" fmla="*/ 1134737 w 1134737"/>
              <a:gd name="T15" fmla="*/ 672029 h 672029"/>
            </a:gdLst>
            <a:ahLst/>
            <a:cxnLst>
              <a:cxn ang="T8">
                <a:pos x="T0" y="T1"/>
              </a:cxn>
              <a:cxn ang="T9">
                <a:pos x="T2" y="T3"/>
              </a:cxn>
              <a:cxn ang="T10">
                <a:pos x="T4" y="T5"/>
              </a:cxn>
              <a:cxn ang="T11">
                <a:pos x="T6" y="T7"/>
              </a:cxn>
            </a:cxnLst>
            <a:rect l="T12" t="T13" r="T14" b="T15"/>
            <a:pathLst>
              <a:path w="1134737" h="672029">
                <a:moveTo>
                  <a:pt x="1134737" y="0"/>
                </a:moveTo>
                <a:lnTo>
                  <a:pt x="1046602" y="374573"/>
                </a:lnTo>
                <a:lnTo>
                  <a:pt x="0" y="672029"/>
                </a:lnTo>
                <a:lnTo>
                  <a:pt x="1134737" y="0"/>
                </a:lnTo>
                <a:close/>
              </a:path>
            </a:pathLst>
          </a:custGeom>
          <a:solidFill>
            <a:srgbClr val="270C0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3" name="任意多边形 45"/>
          <p:cNvSpPr>
            <a:spLocks noChangeArrowheads="1"/>
          </p:cNvSpPr>
          <p:nvPr userDrawn="1"/>
        </p:nvSpPr>
        <p:spPr bwMode="auto">
          <a:xfrm>
            <a:off x="4231217" y="1968501"/>
            <a:ext cx="1310216" cy="309033"/>
          </a:xfrm>
          <a:custGeom>
            <a:avLst/>
            <a:gdLst>
              <a:gd name="T0" fmla="*/ 0 w 1311007"/>
              <a:gd name="T1" fmla="*/ 264405 h 264405"/>
              <a:gd name="T2" fmla="*/ 462709 w 1311007"/>
              <a:gd name="T3" fmla="*/ 0 h 264405"/>
              <a:gd name="T4" fmla="*/ 1311007 w 1311007"/>
              <a:gd name="T5" fmla="*/ 220337 h 264405"/>
              <a:gd name="T6" fmla="*/ 0 w 1311007"/>
              <a:gd name="T7" fmla="*/ 264405 h 264405"/>
              <a:gd name="T8" fmla="*/ 0 60000 65536"/>
              <a:gd name="T9" fmla="*/ 0 60000 65536"/>
              <a:gd name="T10" fmla="*/ 0 60000 65536"/>
              <a:gd name="T11" fmla="*/ 0 60000 65536"/>
              <a:gd name="T12" fmla="*/ 0 w 1311007"/>
              <a:gd name="T13" fmla="*/ 0 h 264405"/>
              <a:gd name="T14" fmla="*/ 1311007 w 1311007"/>
              <a:gd name="T15" fmla="*/ 264405 h 264405"/>
            </a:gdLst>
            <a:ahLst/>
            <a:cxnLst>
              <a:cxn ang="T8">
                <a:pos x="T0" y="T1"/>
              </a:cxn>
              <a:cxn ang="T9">
                <a:pos x="T2" y="T3"/>
              </a:cxn>
              <a:cxn ang="T10">
                <a:pos x="T4" y="T5"/>
              </a:cxn>
              <a:cxn ang="T11">
                <a:pos x="T6" y="T7"/>
              </a:cxn>
            </a:cxnLst>
            <a:rect l="T12" t="T13" r="T14" b="T15"/>
            <a:pathLst>
              <a:path w="1311007" h="264405">
                <a:moveTo>
                  <a:pt x="0" y="264405"/>
                </a:moveTo>
                <a:lnTo>
                  <a:pt x="462709" y="0"/>
                </a:lnTo>
                <a:lnTo>
                  <a:pt x="1311007" y="220337"/>
                </a:lnTo>
                <a:lnTo>
                  <a:pt x="0" y="26440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4" name="任意多边形 49"/>
          <p:cNvSpPr>
            <a:spLocks noChangeArrowheads="1"/>
          </p:cNvSpPr>
          <p:nvPr userDrawn="1"/>
        </p:nvSpPr>
        <p:spPr bwMode="auto">
          <a:xfrm>
            <a:off x="3018367" y="2753785"/>
            <a:ext cx="1278467" cy="298449"/>
          </a:xfrm>
          <a:custGeom>
            <a:avLst/>
            <a:gdLst>
              <a:gd name="T0" fmla="*/ 0 w 1277956"/>
              <a:gd name="T1" fmla="*/ 220337 h 286438"/>
              <a:gd name="T2" fmla="*/ 572877 w 1277956"/>
              <a:gd name="T3" fmla="*/ 286438 h 286438"/>
              <a:gd name="T4" fmla="*/ 1277956 w 1277956"/>
              <a:gd name="T5" fmla="*/ 0 h 286438"/>
              <a:gd name="T6" fmla="*/ 0 w 1277956"/>
              <a:gd name="T7" fmla="*/ 220337 h 286438"/>
              <a:gd name="T8" fmla="*/ 0 60000 65536"/>
              <a:gd name="T9" fmla="*/ 0 60000 65536"/>
              <a:gd name="T10" fmla="*/ 0 60000 65536"/>
              <a:gd name="T11" fmla="*/ 0 60000 65536"/>
              <a:gd name="T12" fmla="*/ 0 w 1277956"/>
              <a:gd name="T13" fmla="*/ 0 h 286438"/>
              <a:gd name="T14" fmla="*/ 1277956 w 1277956"/>
              <a:gd name="T15" fmla="*/ 286438 h 286438"/>
            </a:gdLst>
            <a:ahLst/>
            <a:cxnLst>
              <a:cxn ang="T8">
                <a:pos x="T0" y="T1"/>
              </a:cxn>
              <a:cxn ang="T9">
                <a:pos x="T2" y="T3"/>
              </a:cxn>
              <a:cxn ang="T10">
                <a:pos x="T4" y="T5"/>
              </a:cxn>
              <a:cxn ang="T11">
                <a:pos x="T6" y="T7"/>
              </a:cxn>
            </a:cxnLst>
            <a:rect l="T12" t="T13" r="T14" b="T15"/>
            <a:pathLst>
              <a:path w="1277956" h="286438">
                <a:moveTo>
                  <a:pt x="0" y="220337"/>
                </a:moveTo>
                <a:lnTo>
                  <a:pt x="572877" y="286438"/>
                </a:lnTo>
                <a:lnTo>
                  <a:pt x="1277956" y="0"/>
                </a:lnTo>
                <a:lnTo>
                  <a:pt x="0" y="220337"/>
                </a:lnTo>
                <a:close/>
              </a:path>
            </a:pathLst>
          </a:custGeom>
          <a:solidFill>
            <a:srgbClr val="F3AD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5" name="任意多边形 51"/>
          <p:cNvSpPr>
            <a:spLocks noChangeArrowheads="1"/>
          </p:cNvSpPr>
          <p:nvPr userDrawn="1"/>
        </p:nvSpPr>
        <p:spPr bwMode="auto">
          <a:xfrm>
            <a:off x="3007784" y="3039533"/>
            <a:ext cx="1024467" cy="1456267"/>
          </a:xfrm>
          <a:custGeom>
            <a:avLst/>
            <a:gdLst>
              <a:gd name="T0" fmla="*/ 561860 w 1002534"/>
              <a:gd name="T1" fmla="*/ 0 h 1454227"/>
              <a:gd name="T2" fmla="*/ 1002534 w 1002534"/>
              <a:gd name="T3" fmla="*/ 66101 h 1454227"/>
              <a:gd name="T4" fmla="*/ 0 w 1002534"/>
              <a:gd name="T5" fmla="*/ 1454227 h 1454227"/>
              <a:gd name="T6" fmla="*/ 561860 w 1002534"/>
              <a:gd name="T7" fmla="*/ 0 h 1454227"/>
              <a:gd name="T8" fmla="*/ 0 60000 65536"/>
              <a:gd name="T9" fmla="*/ 0 60000 65536"/>
              <a:gd name="T10" fmla="*/ 0 60000 65536"/>
              <a:gd name="T11" fmla="*/ 0 60000 65536"/>
              <a:gd name="T12" fmla="*/ 0 w 1002534"/>
              <a:gd name="T13" fmla="*/ 0 h 1454227"/>
              <a:gd name="T14" fmla="*/ 1002534 w 1002534"/>
              <a:gd name="T15" fmla="*/ 1454227 h 1454227"/>
            </a:gdLst>
            <a:ahLst/>
            <a:cxnLst>
              <a:cxn ang="T8">
                <a:pos x="T0" y="T1"/>
              </a:cxn>
              <a:cxn ang="T9">
                <a:pos x="T2" y="T3"/>
              </a:cxn>
              <a:cxn ang="T10">
                <a:pos x="T4" y="T5"/>
              </a:cxn>
              <a:cxn ang="T11">
                <a:pos x="T6" y="T7"/>
              </a:cxn>
            </a:cxnLst>
            <a:rect l="T12" t="T13" r="T14" b="T15"/>
            <a:pathLst>
              <a:path w="1002534" h="1454227">
                <a:moveTo>
                  <a:pt x="561860" y="0"/>
                </a:moveTo>
                <a:lnTo>
                  <a:pt x="1002534" y="66101"/>
                </a:lnTo>
                <a:lnTo>
                  <a:pt x="0" y="1454227"/>
                </a:lnTo>
                <a:lnTo>
                  <a:pt x="561860" y="0"/>
                </a:lnTo>
                <a:close/>
              </a:path>
            </a:pathLst>
          </a:custGeom>
          <a:solidFill>
            <a:srgbClr val="F159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6" name="任意多边形 52"/>
          <p:cNvSpPr>
            <a:spLocks noChangeArrowheads="1"/>
          </p:cNvSpPr>
          <p:nvPr userDrawn="1"/>
        </p:nvSpPr>
        <p:spPr bwMode="auto">
          <a:xfrm>
            <a:off x="2997200" y="3107267"/>
            <a:ext cx="1805517" cy="1409700"/>
          </a:xfrm>
          <a:custGeom>
            <a:avLst/>
            <a:gdLst>
              <a:gd name="T0" fmla="*/ 1013552 w 1817783"/>
              <a:gd name="T1" fmla="*/ 0 h 1443209"/>
              <a:gd name="T2" fmla="*/ 1817783 w 1817783"/>
              <a:gd name="T3" fmla="*/ 132202 h 1443209"/>
              <a:gd name="T4" fmla="*/ 0 w 1817783"/>
              <a:gd name="T5" fmla="*/ 1443209 h 1443209"/>
              <a:gd name="T6" fmla="*/ 1013552 w 1817783"/>
              <a:gd name="T7" fmla="*/ 0 h 1443209"/>
              <a:gd name="T8" fmla="*/ 0 60000 65536"/>
              <a:gd name="T9" fmla="*/ 0 60000 65536"/>
              <a:gd name="T10" fmla="*/ 0 60000 65536"/>
              <a:gd name="T11" fmla="*/ 0 60000 65536"/>
              <a:gd name="T12" fmla="*/ 0 w 1817783"/>
              <a:gd name="T13" fmla="*/ 0 h 1443209"/>
              <a:gd name="T14" fmla="*/ 1817783 w 1817783"/>
              <a:gd name="T15" fmla="*/ 1443209 h 1443209"/>
            </a:gdLst>
            <a:ahLst/>
            <a:cxnLst>
              <a:cxn ang="T8">
                <a:pos x="T0" y="T1"/>
              </a:cxn>
              <a:cxn ang="T9">
                <a:pos x="T2" y="T3"/>
              </a:cxn>
              <a:cxn ang="T10">
                <a:pos x="T4" y="T5"/>
              </a:cxn>
              <a:cxn ang="T11">
                <a:pos x="T6" y="T7"/>
              </a:cxn>
            </a:cxnLst>
            <a:rect l="T12" t="T13" r="T14" b="T15"/>
            <a:pathLst>
              <a:path w="1817783" h="1443209">
                <a:moveTo>
                  <a:pt x="1013552" y="0"/>
                </a:moveTo>
                <a:lnTo>
                  <a:pt x="1817783" y="132202"/>
                </a:lnTo>
                <a:lnTo>
                  <a:pt x="0" y="1443209"/>
                </a:lnTo>
                <a:lnTo>
                  <a:pt x="1013552" y="0"/>
                </a:lnTo>
                <a:close/>
              </a:path>
            </a:pathLst>
          </a:custGeom>
          <a:solidFill>
            <a:srgbClr val="128B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7" name="任意多边形 57"/>
          <p:cNvSpPr>
            <a:spLocks noChangeArrowheads="1"/>
          </p:cNvSpPr>
          <p:nvPr userDrawn="1"/>
        </p:nvSpPr>
        <p:spPr bwMode="auto">
          <a:xfrm>
            <a:off x="4142318" y="3217333"/>
            <a:ext cx="1365249" cy="474133"/>
          </a:xfrm>
          <a:custGeom>
            <a:avLst/>
            <a:gdLst>
              <a:gd name="T0" fmla="*/ 638978 w 1366092"/>
              <a:gd name="T1" fmla="*/ 0 h 473726"/>
              <a:gd name="T2" fmla="*/ 0 w 1366092"/>
              <a:gd name="T3" fmla="*/ 473726 h 473726"/>
              <a:gd name="T4" fmla="*/ 1366092 w 1366092"/>
              <a:gd name="T5" fmla="*/ 121186 h 473726"/>
              <a:gd name="T6" fmla="*/ 638978 w 1366092"/>
              <a:gd name="T7" fmla="*/ 0 h 473726"/>
              <a:gd name="T8" fmla="*/ 0 60000 65536"/>
              <a:gd name="T9" fmla="*/ 0 60000 65536"/>
              <a:gd name="T10" fmla="*/ 0 60000 65536"/>
              <a:gd name="T11" fmla="*/ 0 60000 65536"/>
              <a:gd name="T12" fmla="*/ 0 w 1366092"/>
              <a:gd name="T13" fmla="*/ 0 h 473726"/>
              <a:gd name="T14" fmla="*/ 1366092 w 1366092"/>
              <a:gd name="T15" fmla="*/ 473726 h 473726"/>
            </a:gdLst>
            <a:ahLst/>
            <a:cxnLst>
              <a:cxn ang="T8">
                <a:pos x="T0" y="T1"/>
              </a:cxn>
              <a:cxn ang="T9">
                <a:pos x="T2" y="T3"/>
              </a:cxn>
              <a:cxn ang="T10">
                <a:pos x="T4" y="T5"/>
              </a:cxn>
              <a:cxn ang="T11">
                <a:pos x="T6" y="T7"/>
              </a:cxn>
            </a:cxnLst>
            <a:rect l="T12" t="T13" r="T14" b="T15"/>
            <a:pathLst>
              <a:path w="1366092" h="473726">
                <a:moveTo>
                  <a:pt x="638978" y="0"/>
                </a:moveTo>
                <a:lnTo>
                  <a:pt x="0" y="473726"/>
                </a:lnTo>
                <a:lnTo>
                  <a:pt x="1366092" y="121186"/>
                </a:lnTo>
                <a:lnTo>
                  <a:pt x="638978" y="0"/>
                </a:lnTo>
                <a:close/>
              </a:path>
            </a:pathLst>
          </a:custGeom>
          <a:solidFill>
            <a:srgbClr val="15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8" name="任意多边形 59"/>
          <p:cNvSpPr>
            <a:spLocks noChangeArrowheads="1"/>
          </p:cNvSpPr>
          <p:nvPr userDrawn="1"/>
        </p:nvSpPr>
        <p:spPr bwMode="auto">
          <a:xfrm>
            <a:off x="4142317" y="3678767"/>
            <a:ext cx="1234016" cy="353484"/>
          </a:xfrm>
          <a:custGeom>
            <a:avLst/>
            <a:gdLst>
              <a:gd name="T0" fmla="*/ 0 w 1233889"/>
              <a:gd name="T1" fmla="*/ 0 h 352540"/>
              <a:gd name="T2" fmla="*/ 947451 w 1233889"/>
              <a:gd name="T3" fmla="*/ 352540 h 352540"/>
              <a:gd name="T4" fmla="*/ 1233889 w 1233889"/>
              <a:gd name="T5" fmla="*/ 44068 h 352540"/>
              <a:gd name="T6" fmla="*/ 0 w 1233889"/>
              <a:gd name="T7" fmla="*/ 0 h 352540"/>
              <a:gd name="T8" fmla="*/ 0 60000 65536"/>
              <a:gd name="T9" fmla="*/ 0 60000 65536"/>
              <a:gd name="T10" fmla="*/ 0 60000 65536"/>
              <a:gd name="T11" fmla="*/ 0 60000 65536"/>
              <a:gd name="T12" fmla="*/ 0 w 1233889"/>
              <a:gd name="T13" fmla="*/ 0 h 352540"/>
              <a:gd name="T14" fmla="*/ 1233889 w 1233889"/>
              <a:gd name="T15" fmla="*/ 352540 h 352540"/>
            </a:gdLst>
            <a:ahLst/>
            <a:cxnLst>
              <a:cxn ang="T8">
                <a:pos x="T0" y="T1"/>
              </a:cxn>
              <a:cxn ang="T9">
                <a:pos x="T2" y="T3"/>
              </a:cxn>
              <a:cxn ang="T10">
                <a:pos x="T4" y="T5"/>
              </a:cxn>
              <a:cxn ang="T11">
                <a:pos x="T6" y="T7"/>
              </a:cxn>
            </a:cxnLst>
            <a:rect l="T12" t="T13" r="T14" b="T15"/>
            <a:pathLst>
              <a:path w="1233889" h="352540">
                <a:moveTo>
                  <a:pt x="0" y="0"/>
                </a:moveTo>
                <a:lnTo>
                  <a:pt x="947451" y="352540"/>
                </a:lnTo>
                <a:lnTo>
                  <a:pt x="1233889" y="44068"/>
                </a:lnTo>
                <a:lnTo>
                  <a:pt x="0" y="0"/>
                </a:lnTo>
                <a:close/>
              </a:path>
            </a:pathLst>
          </a:custGeom>
          <a:solidFill>
            <a:srgbClr val="155D6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9" name="任意多边形 60"/>
          <p:cNvSpPr>
            <a:spLocks noChangeArrowheads="1"/>
          </p:cNvSpPr>
          <p:nvPr userDrawn="1"/>
        </p:nvSpPr>
        <p:spPr bwMode="auto">
          <a:xfrm>
            <a:off x="5177368" y="3327401"/>
            <a:ext cx="385233" cy="825500"/>
          </a:xfrm>
          <a:custGeom>
            <a:avLst/>
            <a:gdLst>
              <a:gd name="T0" fmla="*/ 0 w 385590"/>
              <a:gd name="T1" fmla="*/ 99152 h 826265"/>
              <a:gd name="T2" fmla="*/ 363556 w 385590"/>
              <a:gd name="T3" fmla="*/ 826265 h 826265"/>
              <a:gd name="T4" fmla="*/ 385590 w 385590"/>
              <a:gd name="T5" fmla="*/ 0 h 826265"/>
              <a:gd name="T6" fmla="*/ 0 w 385590"/>
              <a:gd name="T7" fmla="*/ 99152 h 826265"/>
              <a:gd name="T8" fmla="*/ 0 60000 65536"/>
              <a:gd name="T9" fmla="*/ 0 60000 65536"/>
              <a:gd name="T10" fmla="*/ 0 60000 65536"/>
              <a:gd name="T11" fmla="*/ 0 60000 65536"/>
              <a:gd name="T12" fmla="*/ 0 w 385590"/>
              <a:gd name="T13" fmla="*/ 0 h 826265"/>
              <a:gd name="T14" fmla="*/ 385590 w 385590"/>
              <a:gd name="T15" fmla="*/ 826265 h 826265"/>
            </a:gdLst>
            <a:ahLst/>
            <a:cxnLst>
              <a:cxn ang="T8">
                <a:pos x="T0" y="T1"/>
              </a:cxn>
              <a:cxn ang="T9">
                <a:pos x="T2" y="T3"/>
              </a:cxn>
              <a:cxn ang="T10">
                <a:pos x="T4" y="T5"/>
              </a:cxn>
              <a:cxn ang="T11">
                <a:pos x="T6" y="T7"/>
              </a:cxn>
            </a:cxnLst>
            <a:rect l="T12" t="T13" r="T14" b="T15"/>
            <a:pathLst>
              <a:path w="385590" h="826265">
                <a:moveTo>
                  <a:pt x="0" y="99152"/>
                </a:moveTo>
                <a:lnTo>
                  <a:pt x="363556" y="826265"/>
                </a:lnTo>
                <a:lnTo>
                  <a:pt x="385590" y="0"/>
                </a:lnTo>
                <a:lnTo>
                  <a:pt x="0" y="99152"/>
                </a:lnTo>
                <a:close/>
              </a:path>
            </a:pathLst>
          </a:custGeom>
          <a:solidFill>
            <a:srgbClr val="0FB4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0" name="任意多边形 62"/>
          <p:cNvSpPr>
            <a:spLocks noChangeArrowheads="1"/>
          </p:cNvSpPr>
          <p:nvPr userDrawn="1"/>
        </p:nvSpPr>
        <p:spPr bwMode="auto">
          <a:xfrm>
            <a:off x="5530851" y="3316818"/>
            <a:ext cx="251883" cy="848783"/>
          </a:xfrm>
          <a:custGeom>
            <a:avLst/>
            <a:gdLst>
              <a:gd name="T0" fmla="*/ 22034 w 253388"/>
              <a:gd name="T1" fmla="*/ 0 h 848299"/>
              <a:gd name="T2" fmla="*/ 0 w 253388"/>
              <a:gd name="T3" fmla="*/ 848299 h 848299"/>
              <a:gd name="T4" fmla="*/ 253388 w 253388"/>
              <a:gd name="T5" fmla="*/ 539827 h 848299"/>
              <a:gd name="T6" fmla="*/ 22034 w 253388"/>
              <a:gd name="T7" fmla="*/ 0 h 848299"/>
              <a:gd name="T8" fmla="*/ 0 60000 65536"/>
              <a:gd name="T9" fmla="*/ 0 60000 65536"/>
              <a:gd name="T10" fmla="*/ 0 60000 65536"/>
              <a:gd name="T11" fmla="*/ 0 60000 65536"/>
              <a:gd name="T12" fmla="*/ 0 w 253388"/>
              <a:gd name="T13" fmla="*/ 0 h 848299"/>
              <a:gd name="T14" fmla="*/ 253388 w 253388"/>
              <a:gd name="T15" fmla="*/ 848299 h 848299"/>
            </a:gdLst>
            <a:ahLst/>
            <a:cxnLst>
              <a:cxn ang="T8">
                <a:pos x="T0" y="T1"/>
              </a:cxn>
              <a:cxn ang="T9">
                <a:pos x="T2" y="T3"/>
              </a:cxn>
              <a:cxn ang="T10">
                <a:pos x="T4" y="T5"/>
              </a:cxn>
              <a:cxn ang="T11">
                <a:pos x="T6" y="T7"/>
              </a:cxn>
            </a:cxnLst>
            <a:rect l="T12" t="T13" r="T14" b="T15"/>
            <a:pathLst>
              <a:path w="253388" h="848299">
                <a:moveTo>
                  <a:pt x="22034" y="0"/>
                </a:moveTo>
                <a:lnTo>
                  <a:pt x="0" y="848299"/>
                </a:lnTo>
                <a:lnTo>
                  <a:pt x="253388" y="539827"/>
                </a:lnTo>
                <a:lnTo>
                  <a:pt x="22034" y="0"/>
                </a:lnTo>
                <a:close/>
              </a:path>
            </a:pathLst>
          </a:custGeom>
          <a:solidFill>
            <a:srgbClr val="0973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1" name="任意多边形 63"/>
          <p:cNvSpPr>
            <a:spLocks noChangeArrowheads="1"/>
          </p:cNvSpPr>
          <p:nvPr userDrawn="1"/>
        </p:nvSpPr>
        <p:spPr bwMode="auto">
          <a:xfrm>
            <a:off x="5562600" y="3327400"/>
            <a:ext cx="651933" cy="550333"/>
          </a:xfrm>
          <a:custGeom>
            <a:avLst/>
            <a:gdLst>
              <a:gd name="T0" fmla="*/ 0 w 649995"/>
              <a:gd name="T1" fmla="*/ 0 h 550843"/>
              <a:gd name="T2" fmla="*/ 209320 w 649995"/>
              <a:gd name="T3" fmla="*/ 550843 h 550843"/>
              <a:gd name="T4" fmla="*/ 649995 w 649995"/>
              <a:gd name="T5" fmla="*/ 88135 h 550843"/>
              <a:gd name="T6" fmla="*/ 0 w 649995"/>
              <a:gd name="T7" fmla="*/ 0 h 550843"/>
              <a:gd name="T8" fmla="*/ 0 60000 65536"/>
              <a:gd name="T9" fmla="*/ 0 60000 65536"/>
              <a:gd name="T10" fmla="*/ 0 60000 65536"/>
              <a:gd name="T11" fmla="*/ 0 60000 65536"/>
              <a:gd name="T12" fmla="*/ 0 w 649995"/>
              <a:gd name="T13" fmla="*/ 0 h 550843"/>
              <a:gd name="T14" fmla="*/ 649995 w 649995"/>
              <a:gd name="T15" fmla="*/ 550843 h 550843"/>
            </a:gdLst>
            <a:ahLst/>
            <a:cxnLst>
              <a:cxn ang="T8">
                <a:pos x="T0" y="T1"/>
              </a:cxn>
              <a:cxn ang="T9">
                <a:pos x="T2" y="T3"/>
              </a:cxn>
              <a:cxn ang="T10">
                <a:pos x="T4" y="T5"/>
              </a:cxn>
              <a:cxn ang="T11">
                <a:pos x="T6" y="T7"/>
              </a:cxn>
            </a:cxnLst>
            <a:rect l="T12" t="T13" r="T14" b="T15"/>
            <a:pathLst>
              <a:path w="649995" h="550843">
                <a:moveTo>
                  <a:pt x="0" y="0"/>
                </a:moveTo>
                <a:lnTo>
                  <a:pt x="209320" y="550843"/>
                </a:lnTo>
                <a:lnTo>
                  <a:pt x="649995" y="88135"/>
                </a:lnTo>
                <a:lnTo>
                  <a:pt x="0" y="0"/>
                </a:lnTo>
                <a:close/>
              </a:path>
            </a:pathLst>
          </a:custGeom>
          <a:solidFill>
            <a:srgbClr val="1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2" name="任意多边形 64"/>
          <p:cNvSpPr>
            <a:spLocks noChangeArrowheads="1"/>
          </p:cNvSpPr>
          <p:nvPr userDrawn="1"/>
        </p:nvSpPr>
        <p:spPr bwMode="auto">
          <a:xfrm>
            <a:off x="5795433" y="3403601"/>
            <a:ext cx="1430867" cy="429684"/>
          </a:xfrm>
          <a:custGeom>
            <a:avLst/>
            <a:gdLst>
              <a:gd name="T0" fmla="*/ 0 w 1432193"/>
              <a:gd name="T1" fmla="*/ 429658 h 429658"/>
              <a:gd name="T2" fmla="*/ 1432193 w 1432193"/>
              <a:gd name="T3" fmla="*/ 297455 h 429658"/>
              <a:gd name="T4" fmla="*/ 429658 w 1432193"/>
              <a:gd name="T5" fmla="*/ 0 h 429658"/>
              <a:gd name="T6" fmla="*/ 0 w 1432193"/>
              <a:gd name="T7" fmla="*/ 429658 h 429658"/>
              <a:gd name="T8" fmla="*/ 0 60000 65536"/>
              <a:gd name="T9" fmla="*/ 0 60000 65536"/>
              <a:gd name="T10" fmla="*/ 0 60000 65536"/>
              <a:gd name="T11" fmla="*/ 0 60000 65536"/>
              <a:gd name="T12" fmla="*/ 0 w 1432193"/>
              <a:gd name="T13" fmla="*/ 0 h 429658"/>
              <a:gd name="T14" fmla="*/ 1432193 w 1432193"/>
              <a:gd name="T15" fmla="*/ 429658 h 429658"/>
            </a:gdLst>
            <a:ahLst/>
            <a:cxnLst>
              <a:cxn ang="T8">
                <a:pos x="T0" y="T1"/>
              </a:cxn>
              <a:cxn ang="T9">
                <a:pos x="T2" y="T3"/>
              </a:cxn>
              <a:cxn ang="T10">
                <a:pos x="T4" y="T5"/>
              </a:cxn>
              <a:cxn ang="T11">
                <a:pos x="T6" y="T7"/>
              </a:cxn>
            </a:cxnLst>
            <a:rect l="T12" t="T13" r="T14" b="T15"/>
            <a:pathLst>
              <a:path w="1432193" h="429658">
                <a:moveTo>
                  <a:pt x="0" y="429658"/>
                </a:moveTo>
                <a:lnTo>
                  <a:pt x="1432193" y="297455"/>
                </a:lnTo>
                <a:lnTo>
                  <a:pt x="429658" y="0"/>
                </a:lnTo>
                <a:lnTo>
                  <a:pt x="0" y="429658"/>
                </a:lnTo>
                <a:close/>
              </a:path>
            </a:pathLst>
          </a:custGeom>
          <a:solidFill>
            <a:srgbClr val="0E78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3" name="任意多边形 68"/>
          <p:cNvSpPr>
            <a:spLocks noChangeArrowheads="1"/>
          </p:cNvSpPr>
          <p:nvPr userDrawn="1"/>
        </p:nvSpPr>
        <p:spPr bwMode="auto">
          <a:xfrm>
            <a:off x="6091768" y="3757085"/>
            <a:ext cx="497417" cy="154516"/>
          </a:xfrm>
          <a:custGeom>
            <a:avLst/>
            <a:gdLst>
              <a:gd name="T0" fmla="*/ 0 w 495759"/>
              <a:gd name="T1" fmla="*/ 22034 h 154237"/>
              <a:gd name="T2" fmla="*/ 88135 w 495759"/>
              <a:gd name="T3" fmla="*/ 154237 h 154237"/>
              <a:gd name="T4" fmla="*/ 495759 w 495759"/>
              <a:gd name="T5" fmla="*/ 0 h 154237"/>
              <a:gd name="T6" fmla="*/ 0 w 495759"/>
              <a:gd name="T7" fmla="*/ 22034 h 154237"/>
              <a:gd name="T8" fmla="*/ 0 60000 65536"/>
              <a:gd name="T9" fmla="*/ 0 60000 65536"/>
              <a:gd name="T10" fmla="*/ 0 60000 65536"/>
              <a:gd name="T11" fmla="*/ 0 60000 65536"/>
              <a:gd name="T12" fmla="*/ 0 w 495759"/>
              <a:gd name="T13" fmla="*/ 0 h 154237"/>
              <a:gd name="T14" fmla="*/ 495759 w 495759"/>
              <a:gd name="T15" fmla="*/ 154237 h 154237"/>
            </a:gdLst>
            <a:ahLst/>
            <a:cxnLst>
              <a:cxn ang="T8">
                <a:pos x="T0" y="T1"/>
              </a:cxn>
              <a:cxn ang="T9">
                <a:pos x="T2" y="T3"/>
              </a:cxn>
              <a:cxn ang="T10">
                <a:pos x="T4" y="T5"/>
              </a:cxn>
              <a:cxn ang="T11">
                <a:pos x="T6" y="T7"/>
              </a:cxn>
            </a:cxnLst>
            <a:rect l="T12" t="T13" r="T14" b="T15"/>
            <a:pathLst>
              <a:path w="495759" h="154237">
                <a:moveTo>
                  <a:pt x="0" y="22034"/>
                </a:moveTo>
                <a:lnTo>
                  <a:pt x="88135" y="154237"/>
                </a:lnTo>
                <a:lnTo>
                  <a:pt x="495759" y="0"/>
                </a:lnTo>
                <a:lnTo>
                  <a:pt x="0" y="22034"/>
                </a:lnTo>
                <a:close/>
              </a:path>
            </a:pathLst>
          </a:custGeom>
          <a:solidFill>
            <a:srgbClr val="24B2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4" name="任意多边形 73"/>
          <p:cNvSpPr>
            <a:spLocks noChangeArrowheads="1"/>
          </p:cNvSpPr>
          <p:nvPr userDrawn="1"/>
        </p:nvSpPr>
        <p:spPr bwMode="auto">
          <a:xfrm>
            <a:off x="4639734" y="1488018"/>
            <a:ext cx="893233" cy="749300"/>
          </a:xfrm>
          <a:custGeom>
            <a:avLst/>
            <a:gdLst>
              <a:gd name="T0" fmla="*/ 77118 w 892366"/>
              <a:gd name="T1" fmla="*/ 0 h 749147"/>
              <a:gd name="T2" fmla="*/ 892366 w 892366"/>
              <a:gd name="T3" fmla="*/ 749147 h 749147"/>
              <a:gd name="T4" fmla="*/ 0 w 892366"/>
              <a:gd name="T5" fmla="*/ 528810 h 749147"/>
              <a:gd name="T6" fmla="*/ 77118 w 892366"/>
              <a:gd name="T7" fmla="*/ 0 h 749147"/>
              <a:gd name="T8" fmla="*/ 0 60000 65536"/>
              <a:gd name="T9" fmla="*/ 0 60000 65536"/>
              <a:gd name="T10" fmla="*/ 0 60000 65536"/>
              <a:gd name="T11" fmla="*/ 0 60000 65536"/>
              <a:gd name="T12" fmla="*/ 0 w 892366"/>
              <a:gd name="T13" fmla="*/ 0 h 749147"/>
              <a:gd name="T14" fmla="*/ 892366 w 892366"/>
              <a:gd name="T15" fmla="*/ 749147 h 749147"/>
            </a:gdLst>
            <a:ahLst/>
            <a:cxnLst>
              <a:cxn ang="T8">
                <a:pos x="T0" y="T1"/>
              </a:cxn>
              <a:cxn ang="T9">
                <a:pos x="T2" y="T3"/>
              </a:cxn>
              <a:cxn ang="T10">
                <a:pos x="T4" y="T5"/>
              </a:cxn>
              <a:cxn ang="T11">
                <a:pos x="T6" y="T7"/>
              </a:cxn>
            </a:cxnLst>
            <a:rect l="T12" t="T13" r="T14" b="T15"/>
            <a:pathLst>
              <a:path w="892366" h="749147">
                <a:moveTo>
                  <a:pt x="77118" y="0"/>
                </a:moveTo>
                <a:lnTo>
                  <a:pt x="892366" y="749147"/>
                </a:lnTo>
                <a:lnTo>
                  <a:pt x="0" y="528810"/>
                </a:lnTo>
                <a:lnTo>
                  <a:pt x="77118"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5" name="任意多边形 83"/>
          <p:cNvSpPr>
            <a:spLocks noChangeArrowheads="1"/>
          </p:cNvSpPr>
          <p:nvPr userDrawn="1"/>
        </p:nvSpPr>
        <p:spPr bwMode="auto">
          <a:xfrm>
            <a:off x="7160685" y="1553634"/>
            <a:ext cx="529167" cy="825500"/>
          </a:xfrm>
          <a:custGeom>
            <a:avLst/>
            <a:gdLst>
              <a:gd name="T0" fmla="*/ 495759 w 495759"/>
              <a:gd name="T1" fmla="*/ 0 h 793214"/>
              <a:gd name="T2" fmla="*/ 88135 w 495759"/>
              <a:gd name="T3" fmla="*/ 793214 h 793214"/>
              <a:gd name="T4" fmla="*/ 0 w 495759"/>
              <a:gd name="T5" fmla="*/ 462708 h 793214"/>
              <a:gd name="T6" fmla="*/ 495759 w 495759"/>
              <a:gd name="T7" fmla="*/ 0 h 793214"/>
              <a:gd name="T8" fmla="*/ 0 60000 65536"/>
              <a:gd name="T9" fmla="*/ 0 60000 65536"/>
              <a:gd name="T10" fmla="*/ 0 60000 65536"/>
              <a:gd name="T11" fmla="*/ 0 60000 65536"/>
              <a:gd name="T12" fmla="*/ 0 w 495759"/>
              <a:gd name="T13" fmla="*/ 0 h 793214"/>
              <a:gd name="T14" fmla="*/ 495759 w 495759"/>
              <a:gd name="T15" fmla="*/ 793214 h 793214"/>
            </a:gdLst>
            <a:ahLst/>
            <a:cxnLst>
              <a:cxn ang="T8">
                <a:pos x="T0" y="T1"/>
              </a:cxn>
              <a:cxn ang="T9">
                <a:pos x="T2" y="T3"/>
              </a:cxn>
              <a:cxn ang="T10">
                <a:pos x="T4" y="T5"/>
              </a:cxn>
              <a:cxn ang="T11">
                <a:pos x="T6" y="T7"/>
              </a:cxn>
            </a:cxnLst>
            <a:rect l="T12" t="T13" r="T14" b="T15"/>
            <a:pathLst>
              <a:path w="495759" h="793214">
                <a:moveTo>
                  <a:pt x="495759" y="0"/>
                </a:moveTo>
                <a:lnTo>
                  <a:pt x="88135" y="793214"/>
                </a:lnTo>
                <a:lnTo>
                  <a:pt x="0" y="462708"/>
                </a:lnTo>
                <a:lnTo>
                  <a:pt x="495759" y="0"/>
                </a:lnTo>
                <a:close/>
              </a:path>
            </a:pathLst>
          </a:custGeom>
          <a:solidFill>
            <a:srgbClr val="491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6" name="任意多边形 84"/>
          <p:cNvSpPr>
            <a:spLocks noChangeArrowheads="1"/>
          </p:cNvSpPr>
          <p:nvPr userDrawn="1"/>
        </p:nvSpPr>
        <p:spPr bwMode="auto">
          <a:xfrm>
            <a:off x="6201834" y="2357967"/>
            <a:ext cx="683684" cy="474133"/>
          </a:xfrm>
          <a:custGeom>
            <a:avLst/>
            <a:gdLst>
              <a:gd name="T0" fmla="*/ 0 w 683046"/>
              <a:gd name="T1" fmla="*/ 0 h 473725"/>
              <a:gd name="T2" fmla="*/ 683046 w 683046"/>
              <a:gd name="T3" fmla="*/ 0 h 473725"/>
              <a:gd name="T4" fmla="*/ 440675 w 683046"/>
              <a:gd name="T5" fmla="*/ 473725 h 473725"/>
              <a:gd name="T6" fmla="*/ 0 w 683046"/>
              <a:gd name="T7" fmla="*/ 0 h 473725"/>
              <a:gd name="T8" fmla="*/ 0 60000 65536"/>
              <a:gd name="T9" fmla="*/ 0 60000 65536"/>
              <a:gd name="T10" fmla="*/ 0 60000 65536"/>
              <a:gd name="T11" fmla="*/ 0 60000 65536"/>
              <a:gd name="T12" fmla="*/ 0 w 683046"/>
              <a:gd name="T13" fmla="*/ 0 h 473725"/>
              <a:gd name="T14" fmla="*/ 683046 w 683046"/>
              <a:gd name="T15" fmla="*/ 473725 h 473725"/>
            </a:gdLst>
            <a:ahLst/>
            <a:cxnLst>
              <a:cxn ang="T8">
                <a:pos x="T0" y="T1"/>
              </a:cxn>
              <a:cxn ang="T9">
                <a:pos x="T2" y="T3"/>
              </a:cxn>
              <a:cxn ang="T10">
                <a:pos x="T4" y="T5"/>
              </a:cxn>
              <a:cxn ang="T11">
                <a:pos x="T6" y="T7"/>
              </a:cxn>
            </a:cxnLst>
            <a:rect l="T12" t="T13" r="T14" b="T15"/>
            <a:pathLst>
              <a:path w="683046" h="473725">
                <a:moveTo>
                  <a:pt x="0" y="0"/>
                </a:moveTo>
                <a:lnTo>
                  <a:pt x="683046" y="0"/>
                </a:lnTo>
                <a:lnTo>
                  <a:pt x="440675" y="473725"/>
                </a:lnTo>
                <a:lnTo>
                  <a:pt x="0" y="0"/>
                </a:lnTo>
                <a:close/>
              </a:path>
            </a:pathLst>
          </a:custGeom>
          <a:solidFill>
            <a:srgbClr val="19B9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7" name="任意多边形 86"/>
          <p:cNvSpPr>
            <a:spLocks noChangeArrowheads="1"/>
          </p:cNvSpPr>
          <p:nvPr userDrawn="1"/>
        </p:nvSpPr>
        <p:spPr bwMode="auto">
          <a:xfrm>
            <a:off x="6620933" y="2654301"/>
            <a:ext cx="704851" cy="937684"/>
          </a:xfrm>
          <a:custGeom>
            <a:avLst/>
            <a:gdLst>
              <a:gd name="T0" fmla="*/ 352540 w 705080"/>
              <a:gd name="T1" fmla="*/ 0 h 936434"/>
              <a:gd name="T2" fmla="*/ 705080 w 705080"/>
              <a:gd name="T3" fmla="*/ 936434 h 936434"/>
              <a:gd name="T4" fmla="*/ 0 w 705080"/>
              <a:gd name="T5" fmla="*/ 154236 h 936434"/>
              <a:gd name="T6" fmla="*/ 352540 w 705080"/>
              <a:gd name="T7" fmla="*/ 0 h 936434"/>
              <a:gd name="T8" fmla="*/ 0 60000 65536"/>
              <a:gd name="T9" fmla="*/ 0 60000 65536"/>
              <a:gd name="T10" fmla="*/ 0 60000 65536"/>
              <a:gd name="T11" fmla="*/ 0 60000 65536"/>
              <a:gd name="T12" fmla="*/ 0 w 705080"/>
              <a:gd name="T13" fmla="*/ 0 h 936434"/>
              <a:gd name="T14" fmla="*/ 705080 w 705080"/>
              <a:gd name="T15" fmla="*/ 936434 h 936434"/>
            </a:gdLst>
            <a:ahLst/>
            <a:cxnLst>
              <a:cxn ang="T8">
                <a:pos x="T0" y="T1"/>
              </a:cxn>
              <a:cxn ang="T9">
                <a:pos x="T2" y="T3"/>
              </a:cxn>
              <a:cxn ang="T10">
                <a:pos x="T4" y="T5"/>
              </a:cxn>
              <a:cxn ang="T11">
                <a:pos x="T6" y="T7"/>
              </a:cxn>
            </a:cxnLst>
            <a:rect l="T12" t="T13" r="T14" b="T15"/>
            <a:pathLst>
              <a:path w="705080" h="936434">
                <a:moveTo>
                  <a:pt x="352540" y="0"/>
                </a:moveTo>
                <a:lnTo>
                  <a:pt x="705080" y="936434"/>
                </a:lnTo>
                <a:lnTo>
                  <a:pt x="0" y="154236"/>
                </a:lnTo>
                <a:lnTo>
                  <a:pt x="352540" y="0"/>
                </a:lnTo>
                <a:close/>
              </a:path>
            </a:pathLst>
          </a:custGeom>
          <a:solidFill>
            <a:srgbClr val="1E79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8" name="任意多边形 87"/>
          <p:cNvSpPr>
            <a:spLocks noChangeArrowheads="1"/>
          </p:cNvSpPr>
          <p:nvPr userDrawn="1"/>
        </p:nvSpPr>
        <p:spPr bwMode="auto">
          <a:xfrm>
            <a:off x="6908801" y="2347385"/>
            <a:ext cx="351367" cy="306916"/>
          </a:xfrm>
          <a:custGeom>
            <a:avLst/>
            <a:gdLst>
              <a:gd name="T0" fmla="*/ 66101 w 352540"/>
              <a:gd name="T1" fmla="*/ 308472 h 308472"/>
              <a:gd name="T2" fmla="*/ 352540 w 352540"/>
              <a:gd name="T3" fmla="*/ 22034 h 308472"/>
              <a:gd name="T4" fmla="*/ 0 w 352540"/>
              <a:gd name="T5" fmla="*/ 0 h 308472"/>
              <a:gd name="T6" fmla="*/ 66101 w 352540"/>
              <a:gd name="T7" fmla="*/ 308472 h 308472"/>
              <a:gd name="T8" fmla="*/ 0 60000 65536"/>
              <a:gd name="T9" fmla="*/ 0 60000 65536"/>
              <a:gd name="T10" fmla="*/ 0 60000 65536"/>
              <a:gd name="T11" fmla="*/ 0 60000 65536"/>
              <a:gd name="T12" fmla="*/ 0 w 352540"/>
              <a:gd name="T13" fmla="*/ 0 h 308472"/>
              <a:gd name="T14" fmla="*/ 352540 w 352540"/>
              <a:gd name="T15" fmla="*/ 308472 h 308472"/>
            </a:gdLst>
            <a:ahLst/>
            <a:cxnLst>
              <a:cxn ang="T8">
                <a:pos x="T0" y="T1"/>
              </a:cxn>
              <a:cxn ang="T9">
                <a:pos x="T2" y="T3"/>
              </a:cxn>
              <a:cxn ang="T10">
                <a:pos x="T4" y="T5"/>
              </a:cxn>
              <a:cxn ang="T11">
                <a:pos x="T6" y="T7"/>
              </a:cxn>
            </a:cxnLst>
            <a:rect l="T12" t="T13" r="T14" b="T15"/>
            <a:pathLst>
              <a:path w="352540" h="308472">
                <a:moveTo>
                  <a:pt x="66101" y="308472"/>
                </a:moveTo>
                <a:lnTo>
                  <a:pt x="352540" y="22034"/>
                </a:lnTo>
                <a:lnTo>
                  <a:pt x="0" y="0"/>
                </a:lnTo>
                <a:lnTo>
                  <a:pt x="66101" y="308472"/>
                </a:lnTo>
                <a:close/>
              </a:path>
            </a:pathLst>
          </a:custGeom>
          <a:solidFill>
            <a:srgbClr val="104F7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9" name="任意多边形 88"/>
          <p:cNvSpPr>
            <a:spLocks noChangeArrowheads="1"/>
          </p:cNvSpPr>
          <p:nvPr userDrawn="1"/>
        </p:nvSpPr>
        <p:spPr bwMode="auto">
          <a:xfrm>
            <a:off x="6929967" y="2336801"/>
            <a:ext cx="1178984" cy="325967"/>
          </a:xfrm>
          <a:custGeom>
            <a:avLst/>
            <a:gdLst>
              <a:gd name="T0" fmla="*/ 0 w 1178804"/>
              <a:gd name="T1" fmla="*/ 275421 h 275421"/>
              <a:gd name="T2" fmla="*/ 1178804 w 1178804"/>
              <a:gd name="T3" fmla="*/ 33050 h 275421"/>
              <a:gd name="T4" fmla="*/ 363556 w 1178804"/>
              <a:gd name="T5" fmla="*/ 0 h 275421"/>
              <a:gd name="T6" fmla="*/ 0 w 1178804"/>
              <a:gd name="T7" fmla="*/ 275421 h 275421"/>
              <a:gd name="T8" fmla="*/ 0 60000 65536"/>
              <a:gd name="T9" fmla="*/ 0 60000 65536"/>
              <a:gd name="T10" fmla="*/ 0 60000 65536"/>
              <a:gd name="T11" fmla="*/ 0 60000 65536"/>
              <a:gd name="T12" fmla="*/ 0 w 1178804"/>
              <a:gd name="T13" fmla="*/ 0 h 275421"/>
              <a:gd name="T14" fmla="*/ 1178804 w 1178804"/>
              <a:gd name="T15" fmla="*/ 275421 h 275421"/>
            </a:gdLst>
            <a:ahLst/>
            <a:cxnLst>
              <a:cxn ang="T8">
                <a:pos x="T0" y="T1"/>
              </a:cxn>
              <a:cxn ang="T9">
                <a:pos x="T2" y="T3"/>
              </a:cxn>
              <a:cxn ang="T10">
                <a:pos x="T4" y="T5"/>
              </a:cxn>
              <a:cxn ang="T11">
                <a:pos x="T6" y="T7"/>
              </a:cxn>
            </a:cxnLst>
            <a:rect l="T12" t="T13" r="T14" b="T15"/>
            <a:pathLst>
              <a:path w="1178804" h="275421">
                <a:moveTo>
                  <a:pt x="0" y="275421"/>
                </a:moveTo>
                <a:lnTo>
                  <a:pt x="1178804" y="33050"/>
                </a:lnTo>
                <a:lnTo>
                  <a:pt x="363556" y="0"/>
                </a:lnTo>
                <a:lnTo>
                  <a:pt x="0" y="275421"/>
                </a:lnTo>
                <a:close/>
              </a:path>
            </a:pathLst>
          </a:custGeom>
          <a:solidFill>
            <a:srgbClr val="0B859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0" name="任意多边形 90"/>
          <p:cNvSpPr>
            <a:spLocks noChangeArrowheads="1"/>
          </p:cNvSpPr>
          <p:nvPr userDrawn="1"/>
        </p:nvSpPr>
        <p:spPr bwMode="auto">
          <a:xfrm>
            <a:off x="7215717" y="2368552"/>
            <a:ext cx="980016" cy="969433"/>
          </a:xfrm>
          <a:custGeom>
            <a:avLst/>
            <a:gdLst>
              <a:gd name="T0" fmla="*/ 903383 w 980501"/>
              <a:gd name="T1" fmla="*/ 0 h 969484"/>
              <a:gd name="T2" fmla="*/ 980501 w 980501"/>
              <a:gd name="T3" fmla="*/ 341522 h 969484"/>
              <a:gd name="T4" fmla="*/ 0 w 980501"/>
              <a:gd name="T5" fmla="*/ 969484 h 969484"/>
              <a:gd name="T6" fmla="*/ 903383 w 980501"/>
              <a:gd name="T7" fmla="*/ 0 h 969484"/>
              <a:gd name="T8" fmla="*/ 0 60000 65536"/>
              <a:gd name="T9" fmla="*/ 0 60000 65536"/>
              <a:gd name="T10" fmla="*/ 0 60000 65536"/>
              <a:gd name="T11" fmla="*/ 0 60000 65536"/>
              <a:gd name="T12" fmla="*/ 0 w 980501"/>
              <a:gd name="T13" fmla="*/ 0 h 969484"/>
              <a:gd name="T14" fmla="*/ 980501 w 980501"/>
              <a:gd name="T15" fmla="*/ 969484 h 969484"/>
            </a:gdLst>
            <a:ahLst/>
            <a:cxnLst>
              <a:cxn ang="T8">
                <a:pos x="T0" y="T1"/>
              </a:cxn>
              <a:cxn ang="T9">
                <a:pos x="T2" y="T3"/>
              </a:cxn>
              <a:cxn ang="T10">
                <a:pos x="T4" y="T5"/>
              </a:cxn>
              <a:cxn ang="T11">
                <a:pos x="T6" y="T7"/>
              </a:cxn>
            </a:cxnLst>
            <a:rect l="T12" t="T13" r="T14" b="T15"/>
            <a:pathLst>
              <a:path w="980501" h="969484">
                <a:moveTo>
                  <a:pt x="903383" y="0"/>
                </a:moveTo>
                <a:lnTo>
                  <a:pt x="980501" y="341522"/>
                </a:lnTo>
                <a:lnTo>
                  <a:pt x="0" y="969484"/>
                </a:lnTo>
                <a:lnTo>
                  <a:pt x="903383" y="0"/>
                </a:lnTo>
                <a:close/>
              </a:path>
            </a:pathLst>
          </a:custGeom>
          <a:solidFill>
            <a:srgbClr val="14789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1" name="任意多边形 91"/>
          <p:cNvSpPr>
            <a:spLocks noChangeArrowheads="1"/>
          </p:cNvSpPr>
          <p:nvPr userDrawn="1"/>
        </p:nvSpPr>
        <p:spPr bwMode="auto">
          <a:xfrm>
            <a:off x="7205134" y="3039533"/>
            <a:ext cx="463551" cy="552451"/>
          </a:xfrm>
          <a:custGeom>
            <a:avLst/>
            <a:gdLst>
              <a:gd name="T0" fmla="*/ 462708 w 462708"/>
              <a:gd name="T1" fmla="*/ 0 h 550843"/>
              <a:gd name="T2" fmla="*/ 110169 w 462708"/>
              <a:gd name="T3" fmla="*/ 550843 h 550843"/>
              <a:gd name="T4" fmla="*/ 0 w 462708"/>
              <a:gd name="T5" fmla="*/ 264405 h 550843"/>
              <a:gd name="T6" fmla="*/ 462708 w 462708"/>
              <a:gd name="T7" fmla="*/ 0 h 550843"/>
              <a:gd name="T8" fmla="*/ 0 60000 65536"/>
              <a:gd name="T9" fmla="*/ 0 60000 65536"/>
              <a:gd name="T10" fmla="*/ 0 60000 65536"/>
              <a:gd name="T11" fmla="*/ 0 60000 65536"/>
              <a:gd name="T12" fmla="*/ 0 w 462708"/>
              <a:gd name="T13" fmla="*/ 0 h 550843"/>
              <a:gd name="T14" fmla="*/ 462708 w 462708"/>
              <a:gd name="T15" fmla="*/ 550843 h 550843"/>
            </a:gdLst>
            <a:ahLst/>
            <a:cxnLst>
              <a:cxn ang="T8">
                <a:pos x="T0" y="T1"/>
              </a:cxn>
              <a:cxn ang="T9">
                <a:pos x="T2" y="T3"/>
              </a:cxn>
              <a:cxn ang="T10">
                <a:pos x="T4" y="T5"/>
              </a:cxn>
              <a:cxn ang="T11">
                <a:pos x="T6" y="T7"/>
              </a:cxn>
            </a:cxnLst>
            <a:rect l="T12" t="T13" r="T14" b="T15"/>
            <a:pathLst>
              <a:path w="462708" h="550843">
                <a:moveTo>
                  <a:pt x="462708" y="0"/>
                </a:moveTo>
                <a:lnTo>
                  <a:pt x="110169" y="550843"/>
                </a:lnTo>
                <a:lnTo>
                  <a:pt x="0" y="264405"/>
                </a:lnTo>
                <a:lnTo>
                  <a:pt x="462708" y="0"/>
                </a:lnTo>
                <a:close/>
              </a:path>
            </a:pathLst>
          </a:custGeom>
          <a:solidFill>
            <a:srgbClr val="1071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2" name="任意多边形 92"/>
          <p:cNvSpPr>
            <a:spLocks noChangeArrowheads="1"/>
          </p:cNvSpPr>
          <p:nvPr userDrawn="1"/>
        </p:nvSpPr>
        <p:spPr bwMode="auto">
          <a:xfrm rot="21328923">
            <a:off x="7294034" y="3073400"/>
            <a:ext cx="361951" cy="508000"/>
          </a:xfrm>
          <a:custGeom>
            <a:avLst/>
            <a:gdLst>
              <a:gd name="T0" fmla="*/ 363556 w 363556"/>
              <a:gd name="T1" fmla="*/ 0 h 506776"/>
              <a:gd name="T2" fmla="*/ 319489 w 363556"/>
              <a:gd name="T3" fmla="*/ 231354 h 506776"/>
              <a:gd name="T4" fmla="*/ 0 w 363556"/>
              <a:gd name="T5" fmla="*/ 506776 h 506776"/>
              <a:gd name="T6" fmla="*/ 363556 w 363556"/>
              <a:gd name="T7" fmla="*/ 0 h 506776"/>
              <a:gd name="T8" fmla="*/ 0 60000 65536"/>
              <a:gd name="T9" fmla="*/ 0 60000 65536"/>
              <a:gd name="T10" fmla="*/ 0 60000 65536"/>
              <a:gd name="T11" fmla="*/ 0 60000 65536"/>
              <a:gd name="T12" fmla="*/ 0 w 363556"/>
              <a:gd name="T13" fmla="*/ 0 h 506776"/>
              <a:gd name="T14" fmla="*/ 363556 w 363556"/>
              <a:gd name="T15" fmla="*/ 506776 h 506776"/>
            </a:gdLst>
            <a:ahLst/>
            <a:cxnLst>
              <a:cxn ang="T8">
                <a:pos x="T0" y="T1"/>
              </a:cxn>
              <a:cxn ang="T9">
                <a:pos x="T2" y="T3"/>
              </a:cxn>
              <a:cxn ang="T10">
                <a:pos x="T4" y="T5"/>
              </a:cxn>
              <a:cxn ang="T11">
                <a:pos x="T6" y="T7"/>
              </a:cxn>
            </a:cxnLst>
            <a:rect l="T12" t="T13" r="T14" b="T15"/>
            <a:pathLst>
              <a:path w="363556" h="506776">
                <a:moveTo>
                  <a:pt x="363556" y="0"/>
                </a:moveTo>
                <a:lnTo>
                  <a:pt x="319489" y="231354"/>
                </a:lnTo>
                <a:lnTo>
                  <a:pt x="0" y="506776"/>
                </a:lnTo>
                <a:lnTo>
                  <a:pt x="363556" y="0"/>
                </a:lnTo>
                <a:close/>
              </a:path>
            </a:pathLst>
          </a:custGeom>
          <a:solidFill>
            <a:srgbClr val="1D99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3" name="任意多边形 94"/>
          <p:cNvSpPr>
            <a:spLocks noChangeArrowheads="1"/>
          </p:cNvSpPr>
          <p:nvPr userDrawn="1"/>
        </p:nvSpPr>
        <p:spPr bwMode="auto">
          <a:xfrm>
            <a:off x="6654800" y="395818"/>
            <a:ext cx="1286933" cy="309033"/>
          </a:xfrm>
          <a:custGeom>
            <a:avLst/>
            <a:gdLst>
              <a:gd name="T0" fmla="*/ 0 w 1288973"/>
              <a:gd name="T1" fmla="*/ 308472 h 308472"/>
              <a:gd name="T2" fmla="*/ 1288973 w 1288973"/>
              <a:gd name="T3" fmla="*/ 0 h 308472"/>
              <a:gd name="T4" fmla="*/ 154236 w 1288973"/>
              <a:gd name="T5" fmla="*/ 11016 h 308472"/>
              <a:gd name="T6" fmla="*/ 0 w 1288973"/>
              <a:gd name="T7" fmla="*/ 308472 h 308472"/>
              <a:gd name="T8" fmla="*/ 0 60000 65536"/>
              <a:gd name="T9" fmla="*/ 0 60000 65536"/>
              <a:gd name="T10" fmla="*/ 0 60000 65536"/>
              <a:gd name="T11" fmla="*/ 0 60000 65536"/>
              <a:gd name="T12" fmla="*/ 0 w 1288973"/>
              <a:gd name="T13" fmla="*/ 0 h 308472"/>
              <a:gd name="T14" fmla="*/ 1288973 w 1288973"/>
              <a:gd name="T15" fmla="*/ 308472 h 308472"/>
            </a:gdLst>
            <a:ahLst/>
            <a:cxnLst>
              <a:cxn ang="T8">
                <a:pos x="T0" y="T1"/>
              </a:cxn>
              <a:cxn ang="T9">
                <a:pos x="T2" y="T3"/>
              </a:cxn>
              <a:cxn ang="T10">
                <a:pos x="T4" y="T5"/>
              </a:cxn>
              <a:cxn ang="T11">
                <a:pos x="T6" y="T7"/>
              </a:cxn>
            </a:cxnLst>
            <a:rect l="T12" t="T13" r="T14" b="T15"/>
            <a:pathLst>
              <a:path w="1288973" h="308472">
                <a:moveTo>
                  <a:pt x="0" y="308472"/>
                </a:moveTo>
                <a:lnTo>
                  <a:pt x="1288973" y="0"/>
                </a:lnTo>
                <a:lnTo>
                  <a:pt x="154236" y="11016"/>
                </a:lnTo>
                <a:lnTo>
                  <a:pt x="0" y="308472"/>
                </a:ln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4" name="任意多边形 95"/>
          <p:cNvSpPr>
            <a:spLocks noChangeArrowheads="1"/>
          </p:cNvSpPr>
          <p:nvPr userDrawn="1"/>
        </p:nvSpPr>
        <p:spPr bwMode="auto">
          <a:xfrm>
            <a:off x="6675967" y="573617"/>
            <a:ext cx="1058333" cy="990600"/>
          </a:xfrm>
          <a:custGeom>
            <a:avLst/>
            <a:gdLst>
              <a:gd name="T0" fmla="*/ 0 w 1057619"/>
              <a:gd name="T1" fmla="*/ 121186 h 991518"/>
              <a:gd name="T2" fmla="*/ 440674 w 1057619"/>
              <a:gd name="T3" fmla="*/ 0 h 991518"/>
              <a:gd name="T4" fmla="*/ 1057619 w 1057619"/>
              <a:gd name="T5" fmla="*/ 991518 h 991518"/>
              <a:gd name="T6" fmla="*/ 0 w 1057619"/>
              <a:gd name="T7" fmla="*/ 121186 h 991518"/>
              <a:gd name="T8" fmla="*/ 0 60000 65536"/>
              <a:gd name="T9" fmla="*/ 0 60000 65536"/>
              <a:gd name="T10" fmla="*/ 0 60000 65536"/>
              <a:gd name="T11" fmla="*/ 0 60000 65536"/>
              <a:gd name="T12" fmla="*/ 0 w 1057619"/>
              <a:gd name="T13" fmla="*/ 0 h 991518"/>
              <a:gd name="T14" fmla="*/ 1057619 w 1057619"/>
              <a:gd name="T15" fmla="*/ 991518 h 991518"/>
            </a:gdLst>
            <a:ahLst/>
            <a:cxnLst>
              <a:cxn ang="T8">
                <a:pos x="T0" y="T1"/>
              </a:cxn>
              <a:cxn ang="T9">
                <a:pos x="T2" y="T3"/>
              </a:cxn>
              <a:cxn ang="T10">
                <a:pos x="T4" y="T5"/>
              </a:cxn>
              <a:cxn ang="T11">
                <a:pos x="T6" y="T7"/>
              </a:cxn>
            </a:cxnLst>
            <a:rect l="T12" t="T13" r="T14" b="T15"/>
            <a:pathLst>
              <a:path w="1057619" h="991518">
                <a:moveTo>
                  <a:pt x="0" y="121186"/>
                </a:moveTo>
                <a:lnTo>
                  <a:pt x="440674" y="0"/>
                </a:lnTo>
                <a:lnTo>
                  <a:pt x="1057619" y="991518"/>
                </a:lnTo>
                <a:lnTo>
                  <a:pt x="0" y="121186"/>
                </a:lnTo>
                <a:close/>
              </a:path>
            </a:pathLst>
          </a:custGeom>
          <a:solidFill>
            <a:srgbClr val="06AA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5" name="任意多边形 98"/>
          <p:cNvSpPr>
            <a:spLocks noChangeArrowheads="1"/>
          </p:cNvSpPr>
          <p:nvPr userDrawn="1"/>
        </p:nvSpPr>
        <p:spPr bwMode="auto">
          <a:xfrm>
            <a:off x="7689851" y="395817"/>
            <a:ext cx="2269067" cy="1157816"/>
          </a:xfrm>
          <a:custGeom>
            <a:avLst/>
            <a:gdLst>
              <a:gd name="T0" fmla="*/ 286439 w 2269475"/>
              <a:gd name="T1" fmla="*/ 0 h 1156772"/>
              <a:gd name="T2" fmla="*/ 2269475 w 2269475"/>
              <a:gd name="T3" fmla="*/ 0 h 1156772"/>
              <a:gd name="T4" fmla="*/ 0 w 2269475"/>
              <a:gd name="T5" fmla="*/ 1156772 h 1156772"/>
              <a:gd name="T6" fmla="*/ 286439 w 2269475"/>
              <a:gd name="T7" fmla="*/ 0 h 1156772"/>
              <a:gd name="T8" fmla="*/ 0 60000 65536"/>
              <a:gd name="T9" fmla="*/ 0 60000 65536"/>
              <a:gd name="T10" fmla="*/ 0 60000 65536"/>
              <a:gd name="T11" fmla="*/ 0 60000 65536"/>
              <a:gd name="T12" fmla="*/ 0 w 2269475"/>
              <a:gd name="T13" fmla="*/ 0 h 1156772"/>
              <a:gd name="T14" fmla="*/ 2269475 w 2269475"/>
              <a:gd name="T15" fmla="*/ 1156772 h 1156772"/>
            </a:gdLst>
            <a:ahLst/>
            <a:cxnLst>
              <a:cxn ang="T8">
                <a:pos x="T0" y="T1"/>
              </a:cxn>
              <a:cxn ang="T9">
                <a:pos x="T2" y="T3"/>
              </a:cxn>
              <a:cxn ang="T10">
                <a:pos x="T4" y="T5"/>
              </a:cxn>
              <a:cxn ang="T11">
                <a:pos x="T6" y="T7"/>
              </a:cxn>
            </a:cxnLst>
            <a:rect l="T12" t="T13" r="T14" b="T15"/>
            <a:pathLst>
              <a:path w="2269475" h="1156772">
                <a:moveTo>
                  <a:pt x="286439" y="0"/>
                </a:moveTo>
                <a:lnTo>
                  <a:pt x="2269475" y="0"/>
                </a:lnTo>
                <a:lnTo>
                  <a:pt x="0" y="1156772"/>
                </a:lnTo>
                <a:lnTo>
                  <a:pt x="286439"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6" name="任意多边形 99"/>
          <p:cNvSpPr>
            <a:spLocks noChangeArrowheads="1"/>
          </p:cNvSpPr>
          <p:nvPr userDrawn="1"/>
        </p:nvSpPr>
        <p:spPr bwMode="auto">
          <a:xfrm>
            <a:off x="7645400" y="374651"/>
            <a:ext cx="2279651" cy="1200149"/>
          </a:xfrm>
          <a:custGeom>
            <a:avLst/>
            <a:gdLst>
              <a:gd name="T0" fmla="*/ 77118 w 2280492"/>
              <a:gd name="T1" fmla="*/ 1167788 h 1189822"/>
              <a:gd name="T2" fmla="*/ 771181 w 2280492"/>
              <a:gd name="T3" fmla="*/ 1090670 h 1189822"/>
              <a:gd name="T4" fmla="*/ 2280492 w 2280492"/>
              <a:gd name="T5" fmla="*/ 0 h 1189822"/>
              <a:gd name="T6" fmla="*/ 0 w 2280492"/>
              <a:gd name="T7" fmla="*/ 1189822 h 1189822"/>
              <a:gd name="T8" fmla="*/ 77118 w 2280492"/>
              <a:gd name="T9" fmla="*/ 1167788 h 1189822"/>
              <a:gd name="T10" fmla="*/ 0 60000 65536"/>
              <a:gd name="T11" fmla="*/ 0 60000 65536"/>
              <a:gd name="T12" fmla="*/ 0 60000 65536"/>
              <a:gd name="T13" fmla="*/ 0 60000 65536"/>
              <a:gd name="T14" fmla="*/ 0 60000 65536"/>
              <a:gd name="T15" fmla="*/ 0 w 2280492"/>
              <a:gd name="T16" fmla="*/ 0 h 1189822"/>
              <a:gd name="T17" fmla="*/ 2280492 w 2280492"/>
              <a:gd name="T18" fmla="*/ 1189822 h 1189822"/>
            </a:gdLst>
            <a:ahLst/>
            <a:cxnLst>
              <a:cxn ang="T10">
                <a:pos x="T0" y="T1"/>
              </a:cxn>
              <a:cxn ang="T11">
                <a:pos x="T2" y="T3"/>
              </a:cxn>
              <a:cxn ang="T12">
                <a:pos x="T4" y="T5"/>
              </a:cxn>
              <a:cxn ang="T13">
                <a:pos x="T6" y="T7"/>
              </a:cxn>
              <a:cxn ang="T14">
                <a:pos x="T8" y="T9"/>
              </a:cxn>
            </a:cxnLst>
            <a:rect l="T15" t="T16" r="T17" b="T18"/>
            <a:pathLst>
              <a:path w="2280492" h="1189822">
                <a:moveTo>
                  <a:pt x="77118" y="1167788"/>
                </a:moveTo>
                <a:lnTo>
                  <a:pt x="771181" y="1090670"/>
                </a:lnTo>
                <a:lnTo>
                  <a:pt x="2280492" y="0"/>
                </a:lnTo>
                <a:lnTo>
                  <a:pt x="0" y="1189822"/>
                </a:lnTo>
                <a:lnTo>
                  <a:pt x="77118" y="1167788"/>
                </a:lnTo>
                <a:close/>
              </a:path>
            </a:pathLst>
          </a:custGeom>
          <a:solidFill>
            <a:srgbClr val="0BA7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7" name="任意多边形 103"/>
          <p:cNvSpPr>
            <a:spLocks noChangeArrowheads="1"/>
          </p:cNvSpPr>
          <p:nvPr userDrawn="1"/>
        </p:nvSpPr>
        <p:spPr bwMode="auto">
          <a:xfrm>
            <a:off x="7249584" y="1917700"/>
            <a:ext cx="759883" cy="482600"/>
          </a:xfrm>
          <a:custGeom>
            <a:avLst/>
            <a:gdLst>
              <a:gd name="T0" fmla="*/ 176270 w 760164"/>
              <a:gd name="T1" fmla="*/ 88135 h 440675"/>
              <a:gd name="T2" fmla="*/ 760164 w 760164"/>
              <a:gd name="T3" fmla="*/ 0 h 440675"/>
              <a:gd name="T4" fmla="*/ 0 w 760164"/>
              <a:gd name="T5" fmla="*/ 440675 h 440675"/>
              <a:gd name="T6" fmla="*/ 176270 w 760164"/>
              <a:gd name="T7" fmla="*/ 88135 h 440675"/>
              <a:gd name="T8" fmla="*/ 0 60000 65536"/>
              <a:gd name="T9" fmla="*/ 0 60000 65536"/>
              <a:gd name="T10" fmla="*/ 0 60000 65536"/>
              <a:gd name="T11" fmla="*/ 0 60000 65536"/>
              <a:gd name="T12" fmla="*/ 0 w 760164"/>
              <a:gd name="T13" fmla="*/ 0 h 440675"/>
              <a:gd name="T14" fmla="*/ 760164 w 760164"/>
              <a:gd name="T15" fmla="*/ 440675 h 440675"/>
            </a:gdLst>
            <a:ahLst/>
            <a:cxnLst>
              <a:cxn ang="T8">
                <a:pos x="T0" y="T1"/>
              </a:cxn>
              <a:cxn ang="T9">
                <a:pos x="T2" y="T3"/>
              </a:cxn>
              <a:cxn ang="T10">
                <a:pos x="T4" y="T5"/>
              </a:cxn>
              <a:cxn ang="T11">
                <a:pos x="T6" y="T7"/>
              </a:cxn>
            </a:cxnLst>
            <a:rect l="T12" t="T13" r="T14" b="T15"/>
            <a:pathLst>
              <a:path w="760164" h="440675">
                <a:moveTo>
                  <a:pt x="176270" y="88135"/>
                </a:moveTo>
                <a:lnTo>
                  <a:pt x="760164" y="0"/>
                </a:lnTo>
                <a:lnTo>
                  <a:pt x="0" y="440675"/>
                </a:lnTo>
                <a:lnTo>
                  <a:pt x="176270" y="88135"/>
                </a:lnTo>
                <a:close/>
              </a:path>
            </a:pathLst>
          </a:custGeom>
          <a:solidFill>
            <a:srgbClr val="0A73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8" name="任意多边形 105"/>
          <p:cNvSpPr>
            <a:spLocks noChangeArrowheads="1"/>
          </p:cNvSpPr>
          <p:nvPr userDrawn="1"/>
        </p:nvSpPr>
        <p:spPr bwMode="auto">
          <a:xfrm>
            <a:off x="7260167" y="2169584"/>
            <a:ext cx="584200" cy="220133"/>
          </a:xfrm>
          <a:custGeom>
            <a:avLst/>
            <a:gdLst>
              <a:gd name="T0" fmla="*/ 0 w 583894"/>
              <a:gd name="T1" fmla="*/ 198304 h 220337"/>
              <a:gd name="T2" fmla="*/ 583894 w 583894"/>
              <a:gd name="T3" fmla="*/ 220337 h 220337"/>
              <a:gd name="T4" fmla="*/ 341522 w 583894"/>
              <a:gd name="T5" fmla="*/ 0 h 220337"/>
              <a:gd name="T6" fmla="*/ 0 w 583894"/>
              <a:gd name="T7" fmla="*/ 198304 h 220337"/>
              <a:gd name="T8" fmla="*/ 0 60000 65536"/>
              <a:gd name="T9" fmla="*/ 0 60000 65536"/>
              <a:gd name="T10" fmla="*/ 0 60000 65536"/>
              <a:gd name="T11" fmla="*/ 0 60000 65536"/>
              <a:gd name="T12" fmla="*/ 0 w 583894"/>
              <a:gd name="T13" fmla="*/ 0 h 220337"/>
              <a:gd name="T14" fmla="*/ 583894 w 583894"/>
              <a:gd name="T15" fmla="*/ 220337 h 220337"/>
            </a:gdLst>
            <a:ahLst/>
            <a:cxnLst>
              <a:cxn ang="T8">
                <a:pos x="T0" y="T1"/>
              </a:cxn>
              <a:cxn ang="T9">
                <a:pos x="T2" y="T3"/>
              </a:cxn>
              <a:cxn ang="T10">
                <a:pos x="T4" y="T5"/>
              </a:cxn>
              <a:cxn ang="T11">
                <a:pos x="T6" y="T7"/>
              </a:cxn>
            </a:cxnLst>
            <a:rect l="T12" t="T13" r="T14" b="T15"/>
            <a:pathLst>
              <a:path w="583894" h="220337">
                <a:moveTo>
                  <a:pt x="0" y="198304"/>
                </a:moveTo>
                <a:lnTo>
                  <a:pt x="583894" y="220337"/>
                </a:lnTo>
                <a:lnTo>
                  <a:pt x="341522" y="0"/>
                </a:lnTo>
                <a:lnTo>
                  <a:pt x="0" y="198304"/>
                </a:lnTo>
                <a:close/>
              </a:path>
            </a:pathLst>
          </a:custGeom>
          <a:solidFill>
            <a:srgbClr val="1466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9" name="任意多边形 107"/>
          <p:cNvSpPr>
            <a:spLocks noChangeArrowheads="1"/>
          </p:cNvSpPr>
          <p:nvPr userDrawn="1"/>
        </p:nvSpPr>
        <p:spPr bwMode="auto">
          <a:xfrm>
            <a:off x="7878234" y="1794934"/>
            <a:ext cx="474133" cy="573617"/>
          </a:xfrm>
          <a:custGeom>
            <a:avLst/>
            <a:gdLst>
              <a:gd name="T0" fmla="*/ 77118 w 473725"/>
              <a:gd name="T1" fmla="*/ 165253 h 572878"/>
              <a:gd name="T2" fmla="*/ 473725 w 473725"/>
              <a:gd name="T3" fmla="*/ 0 h 572878"/>
              <a:gd name="T4" fmla="*/ 0 w 473725"/>
              <a:gd name="T5" fmla="*/ 572878 h 572878"/>
              <a:gd name="T6" fmla="*/ 77118 w 473725"/>
              <a:gd name="T7" fmla="*/ 165253 h 572878"/>
              <a:gd name="T8" fmla="*/ 0 60000 65536"/>
              <a:gd name="T9" fmla="*/ 0 60000 65536"/>
              <a:gd name="T10" fmla="*/ 0 60000 65536"/>
              <a:gd name="T11" fmla="*/ 0 60000 65536"/>
              <a:gd name="T12" fmla="*/ 0 w 473725"/>
              <a:gd name="T13" fmla="*/ 0 h 572878"/>
              <a:gd name="T14" fmla="*/ 473725 w 473725"/>
              <a:gd name="T15" fmla="*/ 572878 h 572878"/>
            </a:gdLst>
            <a:ahLst/>
            <a:cxnLst>
              <a:cxn ang="T8">
                <a:pos x="T0" y="T1"/>
              </a:cxn>
              <a:cxn ang="T9">
                <a:pos x="T2" y="T3"/>
              </a:cxn>
              <a:cxn ang="T10">
                <a:pos x="T4" y="T5"/>
              </a:cxn>
              <a:cxn ang="T11">
                <a:pos x="T6" y="T7"/>
              </a:cxn>
            </a:cxnLst>
            <a:rect l="T12" t="T13" r="T14" b="T15"/>
            <a:pathLst>
              <a:path w="473725" h="572878">
                <a:moveTo>
                  <a:pt x="77118" y="165253"/>
                </a:moveTo>
                <a:lnTo>
                  <a:pt x="473725" y="0"/>
                </a:lnTo>
                <a:lnTo>
                  <a:pt x="0" y="572878"/>
                </a:lnTo>
                <a:lnTo>
                  <a:pt x="77118" y="165253"/>
                </a:lnTo>
                <a:close/>
              </a:path>
            </a:pathLst>
          </a:custGeom>
          <a:solidFill>
            <a:srgbClr val="133E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0" name="任意多边形 110"/>
          <p:cNvSpPr>
            <a:spLocks noChangeArrowheads="1"/>
          </p:cNvSpPr>
          <p:nvPr userDrawn="1"/>
        </p:nvSpPr>
        <p:spPr bwMode="auto">
          <a:xfrm>
            <a:off x="7888818" y="-97367"/>
            <a:ext cx="2245783" cy="516467"/>
          </a:xfrm>
          <a:custGeom>
            <a:avLst/>
            <a:gdLst>
              <a:gd name="T0" fmla="*/ 0 w 2247441"/>
              <a:gd name="T1" fmla="*/ 495759 h 495759"/>
              <a:gd name="T2" fmla="*/ 991518 w 2247441"/>
              <a:gd name="T3" fmla="*/ 0 h 495759"/>
              <a:gd name="T4" fmla="*/ 2247441 w 2247441"/>
              <a:gd name="T5" fmla="*/ 0 h 495759"/>
              <a:gd name="T6" fmla="*/ 2060154 w 2247441"/>
              <a:gd name="T7" fmla="*/ 473725 h 495759"/>
              <a:gd name="T8" fmla="*/ 0 w 2247441"/>
              <a:gd name="T9" fmla="*/ 495759 h 495759"/>
              <a:gd name="T10" fmla="*/ 0 60000 65536"/>
              <a:gd name="T11" fmla="*/ 0 60000 65536"/>
              <a:gd name="T12" fmla="*/ 0 60000 65536"/>
              <a:gd name="T13" fmla="*/ 0 60000 65536"/>
              <a:gd name="T14" fmla="*/ 0 60000 65536"/>
              <a:gd name="T15" fmla="*/ 0 w 2247441"/>
              <a:gd name="T16" fmla="*/ 0 h 495759"/>
              <a:gd name="T17" fmla="*/ 2247441 w 2247441"/>
              <a:gd name="T18" fmla="*/ 495759 h 495759"/>
            </a:gdLst>
            <a:ahLst/>
            <a:cxnLst>
              <a:cxn ang="T10">
                <a:pos x="T0" y="T1"/>
              </a:cxn>
              <a:cxn ang="T11">
                <a:pos x="T2" y="T3"/>
              </a:cxn>
              <a:cxn ang="T12">
                <a:pos x="T4" y="T5"/>
              </a:cxn>
              <a:cxn ang="T13">
                <a:pos x="T6" y="T7"/>
              </a:cxn>
              <a:cxn ang="T14">
                <a:pos x="T8" y="T9"/>
              </a:cxn>
            </a:cxnLst>
            <a:rect l="T15" t="T16" r="T17" b="T18"/>
            <a:pathLst>
              <a:path w="2247441" h="495759">
                <a:moveTo>
                  <a:pt x="0" y="495759"/>
                </a:moveTo>
                <a:lnTo>
                  <a:pt x="991518" y="0"/>
                </a:lnTo>
                <a:lnTo>
                  <a:pt x="2247441" y="0"/>
                </a:lnTo>
                <a:lnTo>
                  <a:pt x="2060154" y="473725"/>
                </a:lnTo>
                <a:lnTo>
                  <a:pt x="0" y="495759"/>
                </a:lnTo>
                <a:close/>
              </a:path>
            </a:pathLst>
          </a:custGeom>
          <a:solidFill>
            <a:srgbClr val="1C96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1" name="任意多边形 111"/>
          <p:cNvSpPr>
            <a:spLocks noChangeArrowheads="1"/>
          </p:cNvSpPr>
          <p:nvPr userDrawn="1"/>
        </p:nvSpPr>
        <p:spPr bwMode="auto">
          <a:xfrm>
            <a:off x="7943851" y="-165099"/>
            <a:ext cx="1134533" cy="563033"/>
          </a:xfrm>
          <a:custGeom>
            <a:avLst/>
            <a:gdLst>
              <a:gd name="T0" fmla="*/ 0 w 1134738"/>
              <a:gd name="T1" fmla="*/ 561861 h 561861"/>
              <a:gd name="T2" fmla="*/ 870333 w 1134738"/>
              <a:gd name="T3" fmla="*/ 0 h 561861"/>
              <a:gd name="T4" fmla="*/ 1134738 w 1134738"/>
              <a:gd name="T5" fmla="*/ 22034 h 561861"/>
              <a:gd name="T6" fmla="*/ 0 w 1134738"/>
              <a:gd name="T7" fmla="*/ 561861 h 561861"/>
              <a:gd name="T8" fmla="*/ 0 60000 65536"/>
              <a:gd name="T9" fmla="*/ 0 60000 65536"/>
              <a:gd name="T10" fmla="*/ 0 60000 65536"/>
              <a:gd name="T11" fmla="*/ 0 60000 65536"/>
              <a:gd name="T12" fmla="*/ 0 w 1134738"/>
              <a:gd name="T13" fmla="*/ 0 h 561861"/>
              <a:gd name="T14" fmla="*/ 1134738 w 1134738"/>
              <a:gd name="T15" fmla="*/ 561861 h 561861"/>
            </a:gdLst>
            <a:ahLst/>
            <a:cxnLst>
              <a:cxn ang="T8">
                <a:pos x="T0" y="T1"/>
              </a:cxn>
              <a:cxn ang="T9">
                <a:pos x="T2" y="T3"/>
              </a:cxn>
              <a:cxn ang="T10">
                <a:pos x="T4" y="T5"/>
              </a:cxn>
              <a:cxn ang="T11">
                <a:pos x="T6" y="T7"/>
              </a:cxn>
            </a:cxnLst>
            <a:rect l="T12" t="T13" r="T14" b="T15"/>
            <a:pathLst>
              <a:path w="1134738" h="561861">
                <a:moveTo>
                  <a:pt x="0" y="561861"/>
                </a:moveTo>
                <a:lnTo>
                  <a:pt x="870333" y="0"/>
                </a:lnTo>
                <a:lnTo>
                  <a:pt x="1134738" y="22034"/>
                </a:lnTo>
                <a:lnTo>
                  <a:pt x="0" y="561861"/>
                </a:lnTo>
                <a:close/>
              </a:path>
            </a:pathLst>
          </a:custGeom>
          <a:solidFill>
            <a:srgbClr val="11A7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2" name="任意多边形 112"/>
          <p:cNvSpPr>
            <a:spLocks noChangeArrowheads="1"/>
          </p:cNvSpPr>
          <p:nvPr userDrawn="1"/>
        </p:nvSpPr>
        <p:spPr bwMode="auto">
          <a:xfrm>
            <a:off x="9948333" y="0"/>
            <a:ext cx="440267" cy="364067"/>
          </a:xfrm>
          <a:custGeom>
            <a:avLst/>
            <a:gdLst>
              <a:gd name="T0" fmla="*/ 121186 w 440675"/>
              <a:gd name="T1" fmla="*/ 0 h 363557"/>
              <a:gd name="T2" fmla="*/ 440675 w 440675"/>
              <a:gd name="T3" fmla="*/ 0 h 363557"/>
              <a:gd name="T4" fmla="*/ 0 w 440675"/>
              <a:gd name="T5" fmla="*/ 363557 h 363557"/>
              <a:gd name="T6" fmla="*/ 121186 w 440675"/>
              <a:gd name="T7" fmla="*/ 0 h 363557"/>
              <a:gd name="T8" fmla="*/ 0 60000 65536"/>
              <a:gd name="T9" fmla="*/ 0 60000 65536"/>
              <a:gd name="T10" fmla="*/ 0 60000 65536"/>
              <a:gd name="T11" fmla="*/ 0 60000 65536"/>
              <a:gd name="T12" fmla="*/ 0 w 440675"/>
              <a:gd name="T13" fmla="*/ 0 h 363557"/>
              <a:gd name="T14" fmla="*/ 440675 w 440675"/>
              <a:gd name="T15" fmla="*/ 363557 h 363557"/>
            </a:gdLst>
            <a:ahLst/>
            <a:cxnLst>
              <a:cxn ang="T8">
                <a:pos x="T0" y="T1"/>
              </a:cxn>
              <a:cxn ang="T9">
                <a:pos x="T2" y="T3"/>
              </a:cxn>
              <a:cxn ang="T10">
                <a:pos x="T4" y="T5"/>
              </a:cxn>
              <a:cxn ang="T11">
                <a:pos x="T6" y="T7"/>
              </a:cxn>
            </a:cxnLst>
            <a:rect l="T12" t="T13" r="T14" b="T15"/>
            <a:pathLst>
              <a:path w="440675" h="363557">
                <a:moveTo>
                  <a:pt x="121186" y="0"/>
                </a:moveTo>
                <a:lnTo>
                  <a:pt x="440675" y="0"/>
                </a:lnTo>
                <a:lnTo>
                  <a:pt x="0" y="363557"/>
                </a:lnTo>
                <a:lnTo>
                  <a:pt x="121186" y="0"/>
                </a:lnTo>
                <a:close/>
              </a:path>
            </a:pathLst>
          </a:custGeom>
          <a:solidFill>
            <a:srgbClr val="1059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3" name="任意多边形 114"/>
          <p:cNvSpPr>
            <a:spLocks noChangeArrowheads="1"/>
          </p:cNvSpPr>
          <p:nvPr userDrawn="1"/>
        </p:nvSpPr>
        <p:spPr bwMode="auto">
          <a:xfrm>
            <a:off x="9903885" y="-186267"/>
            <a:ext cx="814916" cy="594784"/>
          </a:xfrm>
          <a:custGeom>
            <a:avLst/>
            <a:gdLst>
              <a:gd name="T0" fmla="*/ 0 w 815248"/>
              <a:gd name="T1" fmla="*/ 550844 h 550844"/>
              <a:gd name="T2" fmla="*/ 638978 w 815248"/>
              <a:gd name="T3" fmla="*/ 0 h 550844"/>
              <a:gd name="T4" fmla="*/ 815248 w 815248"/>
              <a:gd name="T5" fmla="*/ 341523 h 550844"/>
              <a:gd name="T6" fmla="*/ 0 w 815248"/>
              <a:gd name="T7" fmla="*/ 550844 h 550844"/>
              <a:gd name="T8" fmla="*/ 0 60000 65536"/>
              <a:gd name="T9" fmla="*/ 0 60000 65536"/>
              <a:gd name="T10" fmla="*/ 0 60000 65536"/>
              <a:gd name="T11" fmla="*/ 0 60000 65536"/>
              <a:gd name="T12" fmla="*/ 0 w 815248"/>
              <a:gd name="T13" fmla="*/ 0 h 550844"/>
              <a:gd name="T14" fmla="*/ 815248 w 815248"/>
              <a:gd name="T15" fmla="*/ 550844 h 550844"/>
            </a:gdLst>
            <a:ahLst/>
            <a:cxnLst>
              <a:cxn ang="T8">
                <a:pos x="T0" y="T1"/>
              </a:cxn>
              <a:cxn ang="T9">
                <a:pos x="T2" y="T3"/>
              </a:cxn>
              <a:cxn ang="T10">
                <a:pos x="T4" y="T5"/>
              </a:cxn>
              <a:cxn ang="T11">
                <a:pos x="T6" y="T7"/>
              </a:cxn>
            </a:cxnLst>
            <a:rect l="T12" t="T13" r="T14" b="T15"/>
            <a:pathLst>
              <a:path w="815248" h="550844">
                <a:moveTo>
                  <a:pt x="0" y="550844"/>
                </a:moveTo>
                <a:lnTo>
                  <a:pt x="638978" y="0"/>
                </a:lnTo>
                <a:lnTo>
                  <a:pt x="815248" y="341523"/>
                </a:lnTo>
                <a:lnTo>
                  <a:pt x="0" y="550844"/>
                </a:lnTo>
                <a:close/>
              </a:path>
            </a:pathLst>
          </a:custGeom>
          <a:solidFill>
            <a:srgbClr val="6FC4C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4" name="任意多边形 39"/>
          <p:cNvSpPr>
            <a:spLocks noChangeArrowheads="1"/>
          </p:cNvSpPr>
          <p:nvPr userDrawn="1"/>
        </p:nvSpPr>
        <p:spPr bwMode="auto">
          <a:xfrm>
            <a:off x="2523067" y="1519767"/>
            <a:ext cx="2192867" cy="793751"/>
          </a:xfrm>
          <a:custGeom>
            <a:avLst/>
            <a:gdLst>
              <a:gd name="T0" fmla="*/ 0 w 2192356"/>
              <a:gd name="T1" fmla="*/ 782197 h 782197"/>
              <a:gd name="T2" fmla="*/ 727113 w 2192356"/>
              <a:gd name="T3" fmla="*/ 649995 h 782197"/>
              <a:gd name="T4" fmla="*/ 2192356 w 2192356"/>
              <a:gd name="T5" fmla="*/ 0 h 782197"/>
              <a:gd name="T6" fmla="*/ 0 w 2192356"/>
              <a:gd name="T7" fmla="*/ 782197 h 782197"/>
              <a:gd name="T8" fmla="*/ 0 60000 65536"/>
              <a:gd name="T9" fmla="*/ 0 60000 65536"/>
              <a:gd name="T10" fmla="*/ 0 60000 65536"/>
              <a:gd name="T11" fmla="*/ 0 60000 65536"/>
              <a:gd name="T12" fmla="*/ 0 w 2192356"/>
              <a:gd name="T13" fmla="*/ 0 h 782197"/>
              <a:gd name="T14" fmla="*/ 2192356 w 2192356"/>
              <a:gd name="T15" fmla="*/ 782197 h 782197"/>
            </a:gdLst>
            <a:ahLst/>
            <a:cxnLst>
              <a:cxn ang="T8">
                <a:pos x="T0" y="T1"/>
              </a:cxn>
              <a:cxn ang="T9">
                <a:pos x="T2" y="T3"/>
              </a:cxn>
              <a:cxn ang="T10">
                <a:pos x="T4" y="T5"/>
              </a:cxn>
              <a:cxn ang="T11">
                <a:pos x="T6" y="T7"/>
              </a:cxn>
            </a:cxnLst>
            <a:rect l="T12" t="T13" r="T14" b="T15"/>
            <a:pathLst>
              <a:path w="2192356" h="782197">
                <a:moveTo>
                  <a:pt x="0" y="782197"/>
                </a:moveTo>
                <a:lnTo>
                  <a:pt x="727113" y="649995"/>
                </a:lnTo>
                <a:lnTo>
                  <a:pt x="2192356" y="0"/>
                </a:lnTo>
                <a:lnTo>
                  <a:pt x="0" y="782197"/>
                </a:lnTo>
                <a:close/>
              </a:path>
            </a:pathLst>
          </a:custGeom>
          <a:solidFill>
            <a:srgbClr val="FBB6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5" name="任意多边形 82"/>
          <p:cNvSpPr>
            <a:spLocks noChangeArrowheads="1"/>
          </p:cNvSpPr>
          <p:nvPr userDrawn="1"/>
        </p:nvSpPr>
        <p:spPr bwMode="auto">
          <a:xfrm>
            <a:off x="6963833" y="1598084"/>
            <a:ext cx="694267" cy="649816"/>
          </a:xfrm>
          <a:custGeom>
            <a:avLst/>
            <a:gdLst>
              <a:gd name="T0" fmla="*/ 672029 w 672029"/>
              <a:gd name="T1" fmla="*/ 0 h 649995"/>
              <a:gd name="T2" fmla="*/ 0 w 672029"/>
              <a:gd name="T3" fmla="*/ 649995 h 649995"/>
              <a:gd name="T4" fmla="*/ 154236 w 672029"/>
              <a:gd name="T5" fmla="*/ 231354 h 649995"/>
              <a:gd name="T6" fmla="*/ 672029 w 672029"/>
              <a:gd name="T7" fmla="*/ 0 h 649995"/>
              <a:gd name="T8" fmla="*/ 0 60000 65536"/>
              <a:gd name="T9" fmla="*/ 0 60000 65536"/>
              <a:gd name="T10" fmla="*/ 0 60000 65536"/>
              <a:gd name="T11" fmla="*/ 0 60000 65536"/>
              <a:gd name="T12" fmla="*/ 0 w 672029"/>
              <a:gd name="T13" fmla="*/ 0 h 649995"/>
              <a:gd name="T14" fmla="*/ 672029 w 672029"/>
              <a:gd name="T15" fmla="*/ 649995 h 649995"/>
            </a:gdLst>
            <a:ahLst/>
            <a:cxnLst>
              <a:cxn ang="T8">
                <a:pos x="T0" y="T1"/>
              </a:cxn>
              <a:cxn ang="T9">
                <a:pos x="T2" y="T3"/>
              </a:cxn>
              <a:cxn ang="T10">
                <a:pos x="T4" y="T5"/>
              </a:cxn>
              <a:cxn ang="T11">
                <a:pos x="T6" y="T7"/>
              </a:cxn>
            </a:cxnLst>
            <a:rect l="T12" t="T13" r="T14" b="T15"/>
            <a:pathLst>
              <a:path w="672029" h="649995">
                <a:moveTo>
                  <a:pt x="672029" y="0"/>
                </a:moveTo>
                <a:lnTo>
                  <a:pt x="0" y="649995"/>
                </a:lnTo>
                <a:lnTo>
                  <a:pt x="154236" y="231354"/>
                </a:lnTo>
                <a:lnTo>
                  <a:pt x="672029" y="0"/>
                </a:lnTo>
                <a:close/>
              </a:path>
            </a:pathLst>
          </a:custGeom>
          <a:solidFill>
            <a:srgbClr val="AA1D2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6" name="任意多边形 119"/>
          <p:cNvSpPr>
            <a:spLocks noChangeArrowheads="1"/>
          </p:cNvSpPr>
          <p:nvPr userDrawn="1"/>
        </p:nvSpPr>
        <p:spPr bwMode="auto">
          <a:xfrm>
            <a:off x="3039533" y="2048934"/>
            <a:ext cx="3041651" cy="935567"/>
          </a:xfrm>
          <a:custGeom>
            <a:avLst/>
            <a:gdLst>
              <a:gd name="T0" fmla="*/ 0 w 2974555"/>
              <a:gd name="T1" fmla="*/ 925417 h 925417"/>
              <a:gd name="T2" fmla="*/ 2974555 w 2974555"/>
              <a:gd name="T3" fmla="*/ 0 h 925417"/>
              <a:gd name="T4" fmla="*/ 2500829 w 2974555"/>
              <a:gd name="T5" fmla="*/ 484742 h 925417"/>
              <a:gd name="T6" fmla="*/ 0 w 2974555"/>
              <a:gd name="T7" fmla="*/ 925417 h 925417"/>
              <a:gd name="T8" fmla="*/ 0 60000 65536"/>
              <a:gd name="T9" fmla="*/ 0 60000 65536"/>
              <a:gd name="T10" fmla="*/ 0 60000 65536"/>
              <a:gd name="T11" fmla="*/ 0 60000 65536"/>
              <a:gd name="T12" fmla="*/ 0 w 2974555"/>
              <a:gd name="T13" fmla="*/ 0 h 925417"/>
              <a:gd name="T14" fmla="*/ 2974555 w 2974555"/>
              <a:gd name="T15" fmla="*/ 925417 h 925417"/>
            </a:gdLst>
            <a:ahLst/>
            <a:cxnLst>
              <a:cxn ang="T8">
                <a:pos x="T0" y="T1"/>
              </a:cxn>
              <a:cxn ang="T9">
                <a:pos x="T2" y="T3"/>
              </a:cxn>
              <a:cxn ang="T10">
                <a:pos x="T4" y="T5"/>
              </a:cxn>
              <a:cxn ang="T11">
                <a:pos x="T6" y="T7"/>
              </a:cxn>
            </a:cxnLst>
            <a:rect l="T12" t="T13" r="T14" b="T15"/>
            <a:pathLst>
              <a:path w="2974555" h="925417">
                <a:moveTo>
                  <a:pt x="0" y="925417"/>
                </a:moveTo>
                <a:lnTo>
                  <a:pt x="2974555" y="0"/>
                </a:lnTo>
                <a:lnTo>
                  <a:pt x="2500829" y="484742"/>
                </a:lnTo>
                <a:lnTo>
                  <a:pt x="0" y="925417"/>
                </a:lnTo>
                <a:close/>
              </a:path>
            </a:pathLst>
          </a:custGeom>
          <a:solidFill>
            <a:srgbClr val="EB26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7" name="任意多边形 120"/>
          <p:cNvSpPr>
            <a:spLocks noChangeArrowheads="1"/>
          </p:cNvSpPr>
          <p:nvPr userDrawn="1"/>
        </p:nvSpPr>
        <p:spPr bwMode="auto">
          <a:xfrm>
            <a:off x="-186267" y="5662084"/>
            <a:ext cx="340784" cy="353483"/>
          </a:xfrm>
          <a:custGeom>
            <a:avLst/>
            <a:gdLst>
              <a:gd name="T0" fmla="*/ 44068 w 341523"/>
              <a:gd name="T1" fmla="*/ 0 h 352540"/>
              <a:gd name="T2" fmla="*/ 341523 w 341523"/>
              <a:gd name="T3" fmla="*/ 352540 h 352540"/>
              <a:gd name="T4" fmla="*/ 0 w 341523"/>
              <a:gd name="T5" fmla="*/ 253388 h 352540"/>
              <a:gd name="T6" fmla="*/ 33051 w 341523"/>
              <a:gd name="T7" fmla="*/ 55084 h 352540"/>
              <a:gd name="T8" fmla="*/ 44068 w 341523"/>
              <a:gd name="T9" fmla="*/ 0 h 352540"/>
              <a:gd name="T10" fmla="*/ 0 60000 65536"/>
              <a:gd name="T11" fmla="*/ 0 60000 65536"/>
              <a:gd name="T12" fmla="*/ 0 60000 65536"/>
              <a:gd name="T13" fmla="*/ 0 60000 65536"/>
              <a:gd name="T14" fmla="*/ 0 60000 65536"/>
              <a:gd name="T15" fmla="*/ 0 w 341523"/>
              <a:gd name="T16" fmla="*/ 0 h 352540"/>
              <a:gd name="T17" fmla="*/ 341523 w 341523"/>
              <a:gd name="T18" fmla="*/ 352540 h 352540"/>
            </a:gdLst>
            <a:ahLst/>
            <a:cxnLst>
              <a:cxn ang="T10">
                <a:pos x="T0" y="T1"/>
              </a:cxn>
              <a:cxn ang="T11">
                <a:pos x="T2" y="T3"/>
              </a:cxn>
              <a:cxn ang="T12">
                <a:pos x="T4" y="T5"/>
              </a:cxn>
              <a:cxn ang="T13">
                <a:pos x="T6" y="T7"/>
              </a:cxn>
              <a:cxn ang="T14">
                <a:pos x="T8" y="T9"/>
              </a:cxn>
            </a:cxnLst>
            <a:rect l="T15" t="T16" r="T17" b="T18"/>
            <a:pathLst>
              <a:path w="341523" h="352540">
                <a:moveTo>
                  <a:pt x="44068" y="0"/>
                </a:moveTo>
                <a:lnTo>
                  <a:pt x="341523" y="352540"/>
                </a:lnTo>
                <a:lnTo>
                  <a:pt x="0" y="253388"/>
                </a:lnTo>
                <a:lnTo>
                  <a:pt x="33051" y="55084"/>
                </a:lnTo>
                <a:lnTo>
                  <a:pt x="44068" y="0"/>
                </a:lnTo>
                <a:close/>
              </a:path>
            </a:pathLst>
          </a:custGeom>
          <a:solidFill>
            <a:srgbClr val="E0345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8" name="任意多边形 122"/>
          <p:cNvSpPr>
            <a:spLocks noChangeArrowheads="1"/>
          </p:cNvSpPr>
          <p:nvPr userDrawn="1"/>
        </p:nvSpPr>
        <p:spPr bwMode="auto">
          <a:xfrm>
            <a:off x="1917700" y="4963584"/>
            <a:ext cx="372533" cy="285749"/>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CB42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9" name="任意多边形 126"/>
          <p:cNvSpPr>
            <a:spLocks noChangeArrowheads="1"/>
          </p:cNvSpPr>
          <p:nvPr userDrawn="1"/>
        </p:nvSpPr>
        <p:spPr bwMode="auto">
          <a:xfrm rot="6756059">
            <a:off x="5498043" y="6507693"/>
            <a:ext cx="230716" cy="131233"/>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E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0" name="任意多边形 135"/>
          <p:cNvSpPr>
            <a:spLocks noChangeArrowheads="1"/>
          </p:cNvSpPr>
          <p:nvPr userDrawn="1"/>
        </p:nvSpPr>
        <p:spPr bwMode="auto">
          <a:xfrm>
            <a:off x="8185151" y="3327401"/>
            <a:ext cx="275167" cy="285751"/>
          </a:xfrm>
          <a:custGeom>
            <a:avLst/>
            <a:gdLst>
              <a:gd name="T0" fmla="*/ 0 w 275421"/>
              <a:gd name="T1" fmla="*/ 33051 h 286439"/>
              <a:gd name="T2" fmla="*/ 275421 w 275421"/>
              <a:gd name="T3" fmla="*/ 0 h 286439"/>
              <a:gd name="T4" fmla="*/ 88135 w 275421"/>
              <a:gd name="T5" fmla="*/ 286439 h 286439"/>
              <a:gd name="T6" fmla="*/ 0 w 275421"/>
              <a:gd name="T7" fmla="*/ 33051 h 286439"/>
              <a:gd name="T8" fmla="*/ 0 60000 65536"/>
              <a:gd name="T9" fmla="*/ 0 60000 65536"/>
              <a:gd name="T10" fmla="*/ 0 60000 65536"/>
              <a:gd name="T11" fmla="*/ 0 60000 65536"/>
              <a:gd name="T12" fmla="*/ 0 w 275421"/>
              <a:gd name="T13" fmla="*/ 0 h 286439"/>
              <a:gd name="T14" fmla="*/ 275421 w 275421"/>
              <a:gd name="T15" fmla="*/ 286439 h 286439"/>
            </a:gdLst>
            <a:ahLst/>
            <a:cxnLst>
              <a:cxn ang="T8">
                <a:pos x="T0" y="T1"/>
              </a:cxn>
              <a:cxn ang="T9">
                <a:pos x="T2" y="T3"/>
              </a:cxn>
              <a:cxn ang="T10">
                <a:pos x="T4" y="T5"/>
              </a:cxn>
              <a:cxn ang="T11">
                <a:pos x="T6" y="T7"/>
              </a:cxn>
            </a:cxnLst>
            <a:rect l="T12" t="T13" r="T14" b="T15"/>
            <a:pathLst>
              <a:path w="275421" h="286439">
                <a:moveTo>
                  <a:pt x="0" y="33051"/>
                </a:moveTo>
                <a:lnTo>
                  <a:pt x="275421" y="0"/>
                </a:lnTo>
                <a:lnTo>
                  <a:pt x="88135" y="286439"/>
                </a:lnTo>
                <a:lnTo>
                  <a:pt x="0" y="33051"/>
                </a:lnTo>
                <a:close/>
              </a:path>
            </a:pathLst>
          </a:custGeom>
          <a:solidFill>
            <a:srgbClr val="3FC0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1" name="任意多边形 136"/>
          <p:cNvSpPr>
            <a:spLocks noChangeArrowheads="1"/>
          </p:cNvSpPr>
          <p:nvPr userDrawn="1"/>
        </p:nvSpPr>
        <p:spPr bwMode="auto">
          <a:xfrm>
            <a:off x="11717868" y="3598334"/>
            <a:ext cx="232833" cy="131233"/>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F459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2" name="任意多边形 137"/>
          <p:cNvSpPr>
            <a:spLocks noChangeArrowheads="1"/>
          </p:cNvSpPr>
          <p:nvPr userDrawn="1"/>
        </p:nvSpPr>
        <p:spPr bwMode="auto">
          <a:xfrm>
            <a:off x="10454217" y="2444751"/>
            <a:ext cx="330200" cy="264583"/>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1080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3" name="任意多边形 138"/>
          <p:cNvSpPr>
            <a:spLocks noChangeArrowheads="1"/>
          </p:cNvSpPr>
          <p:nvPr userDrawn="1"/>
        </p:nvSpPr>
        <p:spPr bwMode="auto">
          <a:xfrm>
            <a:off x="9012767" y="1377951"/>
            <a:ext cx="372533" cy="285749"/>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045A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4" name="任意多边形 139"/>
          <p:cNvSpPr>
            <a:spLocks noChangeArrowheads="1"/>
          </p:cNvSpPr>
          <p:nvPr userDrawn="1"/>
        </p:nvSpPr>
        <p:spPr bwMode="auto">
          <a:xfrm>
            <a:off x="677334" y="876301"/>
            <a:ext cx="230717" cy="131233"/>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5" name="任意多边形 140"/>
          <p:cNvSpPr>
            <a:spLocks noChangeArrowheads="1"/>
          </p:cNvSpPr>
          <p:nvPr userDrawn="1"/>
        </p:nvSpPr>
        <p:spPr bwMode="auto">
          <a:xfrm>
            <a:off x="2626784" y="1282700"/>
            <a:ext cx="330200" cy="264584"/>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6" name="任意多边形 142"/>
          <p:cNvSpPr>
            <a:spLocks noChangeArrowheads="1"/>
          </p:cNvSpPr>
          <p:nvPr userDrawn="1"/>
        </p:nvSpPr>
        <p:spPr bwMode="auto">
          <a:xfrm>
            <a:off x="5321300" y="853018"/>
            <a:ext cx="374651" cy="285749"/>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4DC3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7" name="任意多边形 144"/>
          <p:cNvSpPr>
            <a:spLocks noChangeArrowheads="1"/>
          </p:cNvSpPr>
          <p:nvPr userDrawn="1"/>
        </p:nvSpPr>
        <p:spPr bwMode="auto">
          <a:xfrm>
            <a:off x="3714751" y="6015568"/>
            <a:ext cx="230716" cy="131233"/>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8" name="TextBox 11"/>
          <p:cNvSpPr>
            <a:spLocks noChangeArrowheads="1"/>
          </p:cNvSpPr>
          <p:nvPr userDrawn="1"/>
        </p:nvSpPr>
        <p:spPr bwMode="auto">
          <a:xfrm>
            <a:off x="5594351" y="4368801"/>
            <a:ext cx="6667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Yuanti SC Regular" charset="0"/>
                <a:ea typeface="微软雅黑" panose="020B0503020204020204" pitchFamily="34" charset="-122"/>
                <a:cs typeface="+mn-cs"/>
                <a:sym typeface="Yuanti SC Regular" charset="0"/>
              </a:rPr>
              <a:t>案</a:t>
            </a:r>
            <a:endParaRPr kumimoji="0" lang="en-US" altLang="zh-CN" sz="1600" b="0" i="0" u="none" strike="noStrike" kern="1200" cap="none" spc="0" normalizeH="0" baseline="0" noProof="0">
              <a:ln>
                <a:noFill/>
              </a:ln>
              <a:solidFill>
                <a:prstClr val="white"/>
              </a:solidFill>
              <a:effectLst/>
              <a:uLnTx/>
              <a:uFillTx/>
              <a:latin typeface="Yuanti SC Regular" charset="0"/>
              <a:ea typeface="微软雅黑" panose="020B0503020204020204" pitchFamily="34" charset="-122"/>
              <a:cs typeface="+mn-cs"/>
              <a:sym typeface="Yuanti SC Regular" charset="0"/>
            </a:endParaRP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Yuanti SC Regular" charset="0"/>
                <a:ea typeface="微软雅黑" panose="020B0503020204020204" pitchFamily="34" charset="-122"/>
                <a:cs typeface="+mn-cs"/>
                <a:sym typeface="Yuanti SC Regular" charset="0"/>
              </a:rPr>
              <a:t>例</a:t>
            </a: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extLst>
      <p:ext uri="{BB962C8B-B14F-4D97-AF65-F5344CB8AC3E}">
        <p14:creationId xmlns:p14="http://schemas.microsoft.com/office/powerpoint/2010/main" val="104345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a:fld id="{5D4C50E6-FF0B-47D0-ACA9-B95942D949EA}"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397590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a:fld id="{AD35ECC7-717E-4501-84AB-C150C2DD2380}"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382577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a:fld id="{1CA72F28-D9B6-4FB9-A040-22624E35EEB0}"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110937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1219170"/>
            <a:fld id="{1DAC23D6-F7D7-4499-8110-95DC5341AAD5}"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373661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219170"/>
            <a:fld id="{699AC1E7-50D1-4E13-803B-F79EF48BE3B0}"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322156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219170"/>
            <a:fld id="{0B76E0D7-025A-4A74-AD6B-A8216D742B5E}"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142856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219170"/>
            <a:fld id="{98ECB4FC-3F1C-45D2-ABA1-21DCBC6C3791}"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93845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219170"/>
            <a:fld id="{66C6B2DF-88A8-4B18-B857-18C021B7C098}"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10162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170"/>
            <a:fld id="{6E761ED7-0D0B-4E13-B926-82AD94D86FB4}"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44759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170"/>
            <a:fld id="{C5777FCE-5936-456C-B4F6-79BBE3779B8C}"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147731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9CCFF54D-EDC5-420D-ABB1-C06DA369B783}" type="datetime1">
              <a:rPr lang="zh-CN" altLang="en-US" smtClean="0">
                <a:solidFill>
                  <a:prstClr val="black">
                    <a:tint val="75000"/>
                  </a:prstClr>
                </a:solidFill>
              </a:rPr>
              <a:t>2025/9/12</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5B5BF9F-75C6-42BD-8363-2F606FE0B60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2145116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
          <p:cNvSpPr>
            <a:spLocks noChangeArrowheads="1"/>
          </p:cNvSpPr>
          <p:nvPr/>
        </p:nvSpPr>
        <p:spPr bwMode="auto">
          <a:xfrm>
            <a:off x="1911096" y="4752221"/>
            <a:ext cx="10280904" cy="917059"/>
          </a:xfrm>
          <a:prstGeom prst="rect">
            <a:avLst/>
          </a:pr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3600" b="0" i="0" u="none" strike="noStrike" kern="1200" cap="none" spc="0" normalizeH="0" baseline="0" noProof="0" dirty="0">
              <a:ln>
                <a:noFill/>
              </a:ln>
              <a:solidFill>
                <a:srgbClr val="1D97BC"/>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1"/>
          <p:cNvSpPr>
            <a:spLocks noChangeArrowheads="1"/>
          </p:cNvSpPr>
          <p:nvPr/>
        </p:nvSpPr>
        <p:spPr bwMode="auto">
          <a:xfrm>
            <a:off x="1911096" y="4947693"/>
            <a:ext cx="102809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spcBef>
                <a:spcPts val="600"/>
              </a:spcBef>
              <a:defRPr/>
            </a:pPr>
            <a:r>
              <a:rPr lang="zh-TW" altLang="en-US" sz="3000" b="1" dirty="0">
                <a:solidFill>
                  <a:schemeClr val="bg1"/>
                </a:solidFill>
                <a:effectLst>
                  <a:outerShdw blurRad="38100" dist="38100" dir="2700000" algn="tl">
                    <a:srgbClr val="000000">
                      <a:alpha val="43137"/>
                    </a:srgbClr>
                  </a:outerShdw>
                </a:effectLst>
                <a:ea typeface="標楷體" panose="03000509000000000000" pitchFamily="65" charset="-120"/>
              </a:rPr>
              <a:t>論文發表</a:t>
            </a:r>
            <a:r>
              <a:rPr lang="en-US" altLang="zh-TW" sz="3000" b="1" dirty="0">
                <a:solidFill>
                  <a:schemeClr val="bg1"/>
                </a:solidFill>
                <a:effectLst>
                  <a:outerShdw blurRad="38100" dist="38100" dir="2700000" algn="tl">
                    <a:srgbClr val="000000">
                      <a:alpha val="43137"/>
                    </a:srgbClr>
                  </a:outerShdw>
                </a:effectLst>
                <a:ea typeface="標楷體" panose="03000509000000000000" pitchFamily="65" charset="-120"/>
              </a:rPr>
              <a:t>:</a:t>
            </a:r>
            <a:r>
              <a:rPr lang="zh-TW" altLang="en-US" sz="3000" b="1" dirty="0">
                <a:solidFill>
                  <a:schemeClr val="bg1"/>
                </a:solidFill>
                <a:effectLst>
                  <a:outerShdw blurRad="38100" dist="38100" dir="2700000" algn="tl">
                    <a:srgbClr val="000000">
                      <a:alpha val="43137"/>
                    </a:srgbClr>
                  </a:outerShdw>
                </a:effectLst>
                <a:ea typeface="標楷體" panose="03000509000000000000" pitchFamily="65" charset="-120"/>
              </a:rPr>
              <a:t>啟聰學校特殊需求領域課程規劃與實施情形之研究</a:t>
            </a:r>
            <a:endParaRPr kumimoji="0" lang="zh-TW" altLang="zh-TW" sz="3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a typeface="標楷體" panose="03000509000000000000" pitchFamily="65" charset="-120"/>
            </a:endParaRPr>
          </a:p>
        </p:txBody>
      </p:sp>
      <p:sp>
        <p:nvSpPr>
          <p:cNvPr id="7" name="TextBox 11"/>
          <p:cNvSpPr>
            <a:spLocks noChangeArrowheads="1"/>
          </p:cNvSpPr>
          <p:nvPr/>
        </p:nvSpPr>
        <p:spPr bwMode="auto">
          <a:xfrm>
            <a:off x="2581511" y="6113750"/>
            <a:ext cx="9610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zh-TW" altLang="en-US" sz="3000" b="1" i="0" u="none" strike="noStrike" kern="1200" cap="none" spc="0" normalizeH="0" baseline="0" noProof="0" dirty="0">
                <a:ln>
                  <a:noFill/>
                </a:ln>
                <a:solidFill>
                  <a:srgbClr val="002060"/>
                </a:solidFill>
                <a:effectLst/>
                <a:uLnTx/>
                <a:uFillTx/>
                <a:latin typeface="Calibri"/>
                <a:ea typeface="標楷體" panose="03000509000000000000" pitchFamily="65" charset="-120"/>
                <a:cs typeface="+mn-cs"/>
                <a:sym typeface="Arial" panose="020B0604020202020204" pitchFamily="34" charset="0"/>
              </a:rPr>
              <a:t>報告人：林麗容    </a:t>
            </a:r>
            <a:r>
              <a:rPr kumimoji="0" lang="en-US" altLang="zh-TW" sz="2400" b="1" i="0" u="none" strike="noStrike" kern="1200" cap="none" spc="0" normalizeH="0" baseline="0" noProof="0" dirty="0">
                <a:ln>
                  <a:noFill/>
                </a:ln>
                <a:solidFill>
                  <a:srgbClr val="002060"/>
                </a:solidFill>
                <a:effectLst/>
                <a:uLnTx/>
                <a:uFillTx/>
                <a:latin typeface="Calibri"/>
                <a:ea typeface="標楷體" panose="03000509000000000000" pitchFamily="65" charset="-120"/>
                <a:cs typeface="+mn-cs"/>
                <a:sym typeface="Arial" panose="020B0604020202020204" pitchFamily="34" charset="0"/>
              </a:rPr>
              <a:t>2025.09.13</a:t>
            </a:r>
            <a:r>
              <a:rPr kumimoji="0" lang="zh-TW" altLang="en-US" sz="2800" b="1" i="0" u="none" strike="noStrike" kern="1200" cap="none" spc="0" normalizeH="0" baseline="0" noProof="0" dirty="0">
                <a:ln>
                  <a:noFill/>
                </a:ln>
                <a:solidFill>
                  <a:srgbClr val="002060"/>
                </a:solidFill>
                <a:effectLst/>
                <a:uLnTx/>
                <a:uFillTx/>
                <a:latin typeface="Calibri"/>
                <a:ea typeface="標楷體" panose="03000509000000000000" pitchFamily="65" charset="-120"/>
                <a:cs typeface="+mn-cs"/>
                <a:sym typeface="Arial" panose="020B0604020202020204" pitchFamily="34" charset="0"/>
              </a:rPr>
              <a:t> </a:t>
            </a:r>
            <a:endParaRPr kumimoji="0" lang="zh-CN" altLang="en-US" sz="2800" b="1" i="0" u="none" strike="noStrike" kern="1200" cap="none" spc="0" normalizeH="0" baseline="0" noProof="0" dirty="0">
              <a:ln>
                <a:noFill/>
              </a:ln>
              <a:solidFill>
                <a:srgbClr val="002060"/>
              </a:solidFill>
              <a:effectLst/>
              <a:uLnTx/>
              <a:uFillTx/>
              <a:latin typeface="Calibri"/>
              <a:ea typeface="標楷體" panose="03000509000000000000" pitchFamily="65" charset="-120"/>
              <a:cs typeface="+mn-cs"/>
              <a:sym typeface="Arial" panose="020B0604020202020204" pitchFamily="34" charset="0"/>
            </a:endParaRPr>
          </a:p>
        </p:txBody>
      </p:sp>
      <p:sp>
        <p:nvSpPr>
          <p:cNvPr id="8" name="文字方塊 7">
            <a:extLst>
              <a:ext uri="{FF2B5EF4-FFF2-40B4-BE49-F238E27FC236}">
                <a16:creationId xmlns:a16="http://schemas.microsoft.com/office/drawing/2014/main" id="{7B24EC57-E82D-4160-A88E-3320835DABCB}"/>
              </a:ext>
            </a:extLst>
          </p:cNvPr>
          <p:cNvSpPr txBox="1"/>
          <p:nvPr/>
        </p:nvSpPr>
        <p:spPr>
          <a:xfrm>
            <a:off x="0" y="248264"/>
            <a:ext cx="10543032" cy="646331"/>
          </a:xfrm>
          <a:prstGeom prst="rect">
            <a:avLst/>
          </a:prstGeom>
          <a:noFill/>
        </p:spPr>
        <p:txBody>
          <a:bodyPr wrap="square" rtlCol="0">
            <a:spAutoFit/>
          </a:bodyPr>
          <a:lstStyle>
            <a:defPPr>
              <a:defRPr lang="zh-TW"/>
            </a:defPPr>
            <a:lvl1pPr>
              <a:defRPr sz="2400" b="1">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defRPr>
            </a:lvl1pPr>
            <a:lvl2pPr>
              <a:defRPr/>
            </a:lvl2pPr>
            <a:lvl3pPr>
              <a:defRPr/>
            </a:lvl3pPr>
            <a:lvl4pPr>
              <a:defRPr/>
            </a:lvl4pPr>
            <a:lvl5pPr>
              <a:defRPr/>
            </a:lvl5pPr>
            <a:lvl6pPr>
              <a:defRPr/>
            </a:lvl6pPr>
            <a:lvl7pPr>
              <a:defRPr/>
            </a:lvl7pPr>
            <a:lvl8pPr>
              <a:defRPr/>
            </a:lvl8pPr>
            <a:lvl9pPr>
              <a:defRPr/>
            </a:lvl9pPr>
          </a:lstStyle>
          <a:p>
            <a:pPr algn="ctr"/>
            <a:r>
              <a:rPr lang="en-US" altLang="zh-TW" sz="3600" dirty="0">
                <a:effectLst/>
                <a:latin typeface="微軟正黑體" panose="020B0604030504040204" pitchFamily="34" charset="-120"/>
                <a:ea typeface="微軟正黑體" panose="020B0604030504040204" pitchFamily="34" charset="-120"/>
              </a:rPr>
              <a:t>2025 </a:t>
            </a:r>
            <a:r>
              <a:rPr lang="zh-TW" altLang="en-US" sz="3600" dirty="0">
                <a:effectLst/>
                <a:latin typeface="微軟正黑體" panose="020B0604030504040204" pitchFamily="34" charset="-120"/>
                <a:ea typeface="微軟正黑體" panose="020B0604030504040204" pitchFamily="34" charset="-120"/>
              </a:rPr>
              <a:t>中華溝通障礙教育學會年會暨學術研討會</a:t>
            </a:r>
          </a:p>
        </p:txBody>
      </p:sp>
    </p:spTree>
    <p:extLst>
      <p:ext uri="{BB962C8B-B14F-4D97-AF65-F5344CB8AC3E}">
        <p14:creationId xmlns:p14="http://schemas.microsoft.com/office/powerpoint/2010/main" val="112071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2FEE0CA2-741B-4758-A726-E849B77D4A93}"/>
              </a:ext>
            </a:extLst>
          </p:cNvPr>
          <p:cNvPicPr/>
          <p:nvPr/>
        </p:nvPicPr>
        <p:blipFill rotWithShape="1">
          <a:blip r:embed="rId3" cstate="print">
            <a:extLst>
              <a:ext uri="{28A0092B-C50C-407E-A947-70E740481C1C}">
                <a14:useLocalDpi xmlns:a14="http://schemas.microsoft.com/office/drawing/2010/main" val="0"/>
              </a:ext>
            </a:extLst>
          </a:blip>
          <a:srcRect l="23561" t="22221" r="8365" b="5109"/>
          <a:stretch/>
        </p:blipFill>
        <p:spPr bwMode="auto">
          <a:xfrm>
            <a:off x="1187452" y="1323021"/>
            <a:ext cx="9486768" cy="5408381"/>
          </a:xfrm>
          <a:prstGeom prst="rect">
            <a:avLst/>
          </a:prstGeom>
          <a:ln>
            <a:noFill/>
          </a:ln>
          <a:extLst>
            <a:ext uri="{53640926-AAD7-44D8-BBD7-CCE9431645EC}">
              <a14:shadowObscured xmlns:a14="http://schemas.microsoft.com/office/drawing/2010/main"/>
            </a:ext>
          </a:extLst>
        </p:spPr>
      </p:pic>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參、研究方法 </a:t>
            </a:r>
            <a:r>
              <a:rPr lang="en-US" altLang="zh-TW" sz="3200" b="1" dirty="0">
                <a:solidFill>
                  <a:prstClr val="black"/>
                </a:solidFill>
                <a:latin typeface="Times New Roman" panose="02020603050405020304" pitchFamily="18" charset="0"/>
                <a:ea typeface="標楷體" panose="03000509000000000000" pitchFamily="65" charset="-120"/>
              </a:rPr>
              <a:t>1/3</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333486"/>
            <a:ext cx="10972800" cy="4832113"/>
          </a:xfrm>
        </p:spPr>
        <p:txBody>
          <a:bodyPr>
            <a:normAutofit/>
          </a:bodyPr>
          <a:lstStyle/>
          <a:p>
            <a:pPr marL="0" indent="0">
              <a:buNone/>
            </a:pPr>
            <a:r>
              <a:rPr lang="zh-TW" altLang="en-US" sz="3400" b="1" dirty="0">
                <a:solidFill>
                  <a:srgbClr val="0070C0"/>
                </a:solidFill>
                <a:ea typeface="標楷體" panose="03000509000000000000" pitchFamily="65" charset="-120"/>
              </a:rPr>
              <a:t>一、研究架構與變項</a:t>
            </a:r>
            <a:endParaRPr lang="en-US" altLang="zh-TW" sz="3400" b="1" dirty="0">
              <a:solidFill>
                <a:srgbClr val="0070C0"/>
              </a:solidFill>
              <a:ea typeface="標楷體" panose="03000509000000000000" pitchFamily="65" charset="-120"/>
            </a:endParaRPr>
          </a:p>
        </p:txBody>
      </p:sp>
    </p:spTree>
    <p:extLst>
      <p:ext uri="{BB962C8B-B14F-4D97-AF65-F5344CB8AC3E}">
        <p14:creationId xmlns:p14="http://schemas.microsoft.com/office/powerpoint/2010/main" val="206595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參、研究方法 </a:t>
            </a:r>
            <a:r>
              <a:rPr lang="en-US" altLang="zh-TW" sz="3200" b="1" dirty="0">
                <a:solidFill>
                  <a:prstClr val="black"/>
                </a:solidFill>
                <a:latin typeface="Times New Roman" panose="02020603050405020304" pitchFamily="18" charset="0"/>
                <a:ea typeface="標楷體" panose="03000509000000000000" pitchFamily="65" charset="-120"/>
              </a:rPr>
              <a:t>2/3</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246228"/>
            <a:ext cx="10972800" cy="4919372"/>
          </a:xfrm>
        </p:spPr>
        <p:txBody>
          <a:bodyPr>
            <a:normAutofit/>
          </a:bodyPr>
          <a:lstStyle/>
          <a:p>
            <a:pPr marL="0" indent="0">
              <a:buNone/>
            </a:pPr>
            <a:r>
              <a:rPr lang="zh-TW" altLang="en-US" sz="3400" b="1" dirty="0">
                <a:solidFill>
                  <a:srgbClr val="0070C0"/>
                </a:solidFill>
                <a:ea typeface="標楷體" panose="03000509000000000000" pitchFamily="65" charset="-120"/>
              </a:rPr>
              <a:t>二、研究對象</a:t>
            </a:r>
            <a:endParaRPr lang="en-US" altLang="zh-TW" sz="3400" b="1" dirty="0">
              <a:solidFill>
                <a:srgbClr val="0070C0"/>
              </a:solidFill>
              <a:ea typeface="標楷體" panose="03000509000000000000" pitchFamily="65" charset="-120"/>
            </a:endParaRPr>
          </a:p>
          <a:p>
            <a:pPr>
              <a:spcBef>
                <a:spcPts val="1200"/>
              </a:spcBef>
            </a:pPr>
            <a:r>
              <a:rPr lang="zh-TW" altLang="en-US" sz="3200" dirty="0">
                <a:ea typeface="標楷體" panose="03000509000000000000" pitchFamily="65" charset="-120"/>
              </a:rPr>
              <a:t>全臺北、中、南三所啟聰學校教師為研究對象，包含主任、組長、教師等，採</a:t>
            </a:r>
            <a:r>
              <a:rPr lang="zh-TW" altLang="en-US" sz="3200" dirty="0">
                <a:solidFill>
                  <a:srgbClr val="0000FF"/>
                </a:solidFill>
                <a:ea typeface="標楷體" panose="03000509000000000000" pitchFamily="65" charset="-120"/>
              </a:rPr>
              <a:t>普發問卷方式</a:t>
            </a:r>
            <a:r>
              <a:rPr lang="zh-TW" altLang="en-US" sz="3200" dirty="0">
                <a:ea typeface="標楷體" panose="03000509000000000000" pitchFamily="65" charset="-120"/>
              </a:rPr>
              <a:t>調查，實際填答人數主任組長計</a:t>
            </a:r>
            <a:r>
              <a:rPr lang="en-US" altLang="zh-TW" sz="3200" dirty="0">
                <a:ea typeface="標楷體" panose="03000509000000000000" pitchFamily="65" charset="-120"/>
              </a:rPr>
              <a:t>6</a:t>
            </a:r>
            <a:r>
              <a:rPr lang="zh-TW" altLang="en-US" sz="3200" dirty="0">
                <a:ea typeface="標楷體" panose="03000509000000000000" pitchFamily="65" charset="-120"/>
              </a:rPr>
              <a:t>名，教師</a:t>
            </a:r>
            <a:r>
              <a:rPr lang="en-US" altLang="zh-TW" sz="3200" dirty="0">
                <a:ea typeface="標楷體" panose="03000509000000000000" pitchFamily="65" charset="-120"/>
              </a:rPr>
              <a:t>22</a:t>
            </a:r>
            <a:r>
              <a:rPr lang="zh-TW" altLang="en-US" sz="3200" dirty="0">
                <a:ea typeface="標楷體" panose="03000509000000000000" pitchFamily="65" charset="-120"/>
              </a:rPr>
              <a:t>名，問卷回收率達</a:t>
            </a:r>
            <a:r>
              <a:rPr lang="en-US" altLang="zh-TW" sz="3200" dirty="0">
                <a:solidFill>
                  <a:srgbClr val="0000FF"/>
                </a:solidFill>
                <a:ea typeface="標楷體" panose="03000509000000000000" pitchFamily="65" charset="-120"/>
              </a:rPr>
              <a:t>85%</a:t>
            </a:r>
            <a:r>
              <a:rPr lang="zh-TW" altLang="en-US" sz="3200" dirty="0">
                <a:ea typeface="標楷體" panose="03000509000000000000" pitchFamily="65" charset="-120"/>
              </a:rPr>
              <a:t>。</a:t>
            </a:r>
            <a:endParaRPr lang="en-US" altLang="zh-TW" sz="3200" dirty="0">
              <a:ea typeface="標楷體" panose="03000509000000000000" pitchFamily="65" charset="-120"/>
            </a:endParaRPr>
          </a:p>
          <a:p>
            <a:pPr marL="0" indent="0">
              <a:lnSpc>
                <a:spcPct val="150000"/>
              </a:lnSpc>
              <a:buNone/>
            </a:pPr>
            <a:r>
              <a:rPr lang="zh-TW" altLang="en-US" sz="3400" b="1" dirty="0">
                <a:solidFill>
                  <a:srgbClr val="0070C0"/>
                </a:solidFill>
                <a:ea typeface="標楷體" panose="03000509000000000000" pitchFamily="65" charset="-120"/>
              </a:rPr>
              <a:t>三、研究工具</a:t>
            </a:r>
            <a:endParaRPr lang="en-US" altLang="zh-TW" sz="3400" b="1" dirty="0">
              <a:solidFill>
                <a:srgbClr val="0070C0"/>
              </a:solidFill>
              <a:ea typeface="標楷體" panose="03000509000000000000" pitchFamily="65" charset="-120"/>
            </a:endParaRPr>
          </a:p>
          <a:p>
            <a:pPr>
              <a:spcBef>
                <a:spcPts val="1200"/>
              </a:spcBef>
            </a:pPr>
            <a:r>
              <a:rPr lang="zh-TW" altLang="en-US" sz="3200" dirty="0">
                <a:ea typeface="標楷體" panose="03000509000000000000" pitchFamily="65" charset="-120"/>
              </a:rPr>
              <a:t>研究問卷內容包含教師基本資料、啟聰學校特殊需求領域課程規劃情形、實施情形及遭遇困境與因應作法量表等三部分。</a:t>
            </a:r>
            <a:endParaRPr lang="en-US" altLang="zh-TW" sz="3200" dirty="0">
              <a:ea typeface="標楷體" panose="03000509000000000000" pitchFamily="65" charset="-120"/>
            </a:endParaRPr>
          </a:p>
          <a:p>
            <a:pPr marL="0" indent="0">
              <a:lnSpc>
                <a:spcPct val="150000"/>
              </a:lnSpc>
              <a:buNone/>
            </a:pPr>
            <a:endParaRPr lang="en-US" altLang="zh-TW" sz="3400" b="1" dirty="0">
              <a:solidFill>
                <a:srgbClr val="002060"/>
              </a:solidFill>
              <a:ea typeface="標楷體" panose="03000509000000000000" pitchFamily="65" charset="-120"/>
            </a:endParaRPr>
          </a:p>
        </p:txBody>
      </p:sp>
    </p:spTree>
    <p:extLst>
      <p:ext uri="{BB962C8B-B14F-4D97-AF65-F5344CB8AC3E}">
        <p14:creationId xmlns:p14="http://schemas.microsoft.com/office/powerpoint/2010/main" val="37257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參、研究方法 </a:t>
            </a:r>
            <a:r>
              <a:rPr lang="en-US" altLang="zh-TW" sz="3200" b="1" dirty="0">
                <a:solidFill>
                  <a:prstClr val="black"/>
                </a:solidFill>
                <a:latin typeface="Times New Roman" panose="02020603050405020304" pitchFamily="18" charset="0"/>
                <a:ea typeface="標楷體" panose="03000509000000000000" pitchFamily="65" charset="-120"/>
              </a:rPr>
              <a:t>3/3</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246228"/>
            <a:ext cx="10972800" cy="4919372"/>
          </a:xfrm>
        </p:spPr>
        <p:txBody>
          <a:bodyPr>
            <a:normAutofit/>
          </a:bodyPr>
          <a:lstStyle/>
          <a:p>
            <a:pPr marL="0" indent="0">
              <a:buNone/>
            </a:pPr>
            <a:r>
              <a:rPr lang="zh-TW" altLang="en-US" sz="3400" b="1" dirty="0">
                <a:solidFill>
                  <a:srgbClr val="0070C0"/>
                </a:solidFill>
                <a:ea typeface="標楷體" panose="03000509000000000000" pitchFamily="65" charset="-120"/>
              </a:rPr>
              <a:t>四、資料處理與分析</a:t>
            </a:r>
            <a:endParaRPr lang="en-US" altLang="zh-TW" sz="3400" b="1" dirty="0">
              <a:solidFill>
                <a:srgbClr val="0070C0"/>
              </a:solidFill>
              <a:ea typeface="標楷體" panose="03000509000000000000" pitchFamily="65" charset="-120"/>
            </a:endParaRPr>
          </a:p>
          <a:p>
            <a:pPr>
              <a:lnSpc>
                <a:spcPts val="4500"/>
              </a:lnSpc>
              <a:spcBef>
                <a:spcPts val="1800"/>
              </a:spcBef>
            </a:pPr>
            <a:r>
              <a:rPr lang="zh-TW" altLang="en-US" sz="3000" dirty="0">
                <a:ea typeface="標楷體" panose="03000509000000000000" pitchFamily="65" charset="-120"/>
              </a:rPr>
              <a:t>本研究以 </a:t>
            </a:r>
            <a:r>
              <a:rPr lang="en-US" altLang="zh-TW" sz="3000" dirty="0">
                <a:ea typeface="標楷體" panose="03000509000000000000" pitchFamily="65" charset="-120"/>
              </a:rPr>
              <a:t>SPSS </a:t>
            </a:r>
            <a:r>
              <a:rPr lang="zh-TW" altLang="en-US" sz="3000" dirty="0">
                <a:ea typeface="標楷體" panose="03000509000000000000" pitchFamily="65" charset="-120"/>
              </a:rPr>
              <a:t>統計軟體進行資料處理，彙整問卷原始資料以描述性統計進行分析與說明。</a:t>
            </a:r>
            <a:endParaRPr lang="en-US" altLang="zh-TW" sz="3000" dirty="0">
              <a:ea typeface="標楷體" panose="03000509000000000000" pitchFamily="65" charset="-120"/>
            </a:endParaRPr>
          </a:p>
        </p:txBody>
      </p:sp>
      <p:pic>
        <p:nvPicPr>
          <p:cNvPr id="5" name="圖片 4">
            <a:extLst>
              <a:ext uri="{FF2B5EF4-FFF2-40B4-BE49-F238E27FC236}">
                <a16:creationId xmlns:a16="http://schemas.microsoft.com/office/drawing/2014/main" id="{014F0E8F-AE93-435D-9A43-C9D1493B2C95}"/>
              </a:ext>
            </a:extLst>
          </p:cNvPr>
          <p:cNvPicPr>
            <a:picLocks noChangeAspect="1"/>
          </p:cNvPicPr>
          <p:nvPr/>
        </p:nvPicPr>
        <p:blipFill rotWithShape="1">
          <a:blip r:embed="rId4"/>
          <a:srcRect l="31425" t="46930" r="41950" b="28791"/>
          <a:stretch/>
        </p:blipFill>
        <p:spPr>
          <a:xfrm>
            <a:off x="6248132" y="4383912"/>
            <a:ext cx="4720703" cy="2313810"/>
          </a:xfrm>
          <a:prstGeom prst="rect">
            <a:avLst/>
          </a:prstGeom>
        </p:spPr>
      </p:pic>
    </p:spTree>
    <p:extLst>
      <p:ext uri="{BB962C8B-B14F-4D97-AF65-F5344CB8AC3E}">
        <p14:creationId xmlns:p14="http://schemas.microsoft.com/office/powerpoint/2010/main" val="19918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肆、研究結果與討論 </a:t>
            </a:r>
            <a:r>
              <a:rPr lang="en-US" altLang="zh-TW" sz="3200" b="1" dirty="0">
                <a:solidFill>
                  <a:prstClr val="black"/>
                </a:solidFill>
                <a:latin typeface="Times New Roman" panose="02020603050405020304" pitchFamily="18" charset="0"/>
                <a:ea typeface="標楷體" panose="03000509000000000000" pitchFamily="65" charset="-120"/>
              </a:rPr>
              <a:t>1/7</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512064" y="1246228"/>
            <a:ext cx="11295888" cy="4919372"/>
          </a:xfrm>
        </p:spPr>
        <p:txBody>
          <a:bodyPr>
            <a:normAutofit/>
          </a:bodyPr>
          <a:lstStyle/>
          <a:p>
            <a:pPr marL="0" indent="0">
              <a:buNone/>
            </a:pPr>
            <a:r>
              <a:rPr lang="zh-TW" altLang="en-US" sz="3400" b="1" dirty="0">
                <a:solidFill>
                  <a:srgbClr val="0070C0"/>
                </a:solidFill>
                <a:ea typeface="標楷體" panose="03000509000000000000" pitchFamily="65" charset="-120"/>
              </a:rPr>
              <a:t>一、啟聰學校特殊需求領域課程</a:t>
            </a:r>
            <a:r>
              <a:rPr lang="zh-TW" altLang="en-US" sz="3400" b="1" u="sng" dirty="0">
                <a:solidFill>
                  <a:srgbClr val="0070C0"/>
                </a:solidFill>
                <a:ea typeface="標楷體" panose="03000509000000000000" pitchFamily="65" charset="-120"/>
              </a:rPr>
              <a:t>規劃情形整體分析</a:t>
            </a:r>
            <a:endParaRPr lang="en-US" altLang="zh-TW" sz="3400" b="1" u="sng" dirty="0">
              <a:solidFill>
                <a:srgbClr val="0070C0"/>
              </a:solidFill>
              <a:ea typeface="標楷體" panose="03000509000000000000" pitchFamily="65" charset="-120"/>
            </a:endParaRPr>
          </a:p>
          <a:p>
            <a:pPr>
              <a:spcBef>
                <a:spcPts val="600"/>
              </a:spcBef>
            </a:pPr>
            <a:r>
              <a:rPr lang="zh-TW" altLang="en-US" sz="2800" dirty="0">
                <a:ea typeface="標楷體" panose="03000509000000000000" pitchFamily="65" charset="-120"/>
              </a:rPr>
              <a:t>啟聰學校</a:t>
            </a:r>
            <a:r>
              <a:rPr lang="zh-TW" altLang="en-US" sz="2800" dirty="0">
                <a:solidFill>
                  <a:srgbClr val="0000FF"/>
                </a:solidFill>
                <a:ea typeface="標楷體" panose="03000509000000000000" pitchFamily="65" charset="-120"/>
              </a:rPr>
              <a:t>兼任行政教師</a:t>
            </a:r>
            <a:r>
              <a:rPr lang="zh-TW" altLang="en-US" sz="2800" dirty="0">
                <a:ea typeface="標楷體" panose="03000509000000000000" pitchFamily="65" charset="-120"/>
              </a:rPr>
              <a:t>在特殊需求領域課程的整體規劃情形為</a:t>
            </a:r>
            <a:r>
              <a:rPr lang="en-US" altLang="zh-TW" sz="2800" dirty="0">
                <a:ea typeface="標楷體" panose="03000509000000000000" pitchFamily="65" charset="-120"/>
              </a:rPr>
              <a:t>3.51</a:t>
            </a:r>
            <a:r>
              <a:rPr lang="zh-TW" altLang="en-US" sz="2800" dirty="0">
                <a:ea typeface="標楷體" panose="03000509000000000000" pitchFamily="65" charset="-120"/>
              </a:rPr>
              <a:t>分，表示受試者的整體規劃情形屬</a:t>
            </a:r>
            <a:r>
              <a:rPr lang="zh-TW" altLang="en-US" sz="2800" b="1" dirty="0">
                <a:solidFill>
                  <a:srgbClr val="0000FF"/>
                </a:solidFill>
                <a:ea typeface="標楷體" panose="03000509000000000000" pitchFamily="65" charset="-120"/>
              </a:rPr>
              <a:t>「中高程度」</a:t>
            </a:r>
            <a:r>
              <a:rPr lang="zh-TW" altLang="en-US" sz="2800" dirty="0">
                <a:ea typeface="標楷體" panose="03000509000000000000" pitchFamily="65" charset="-120"/>
              </a:rPr>
              <a:t>。</a:t>
            </a:r>
            <a:endParaRPr lang="en-US" altLang="zh-TW" sz="2800" dirty="0">
              <a:ea typeface="標楷體" panose="03000509000000000000" pitchFamily="65" charset="-120"/>
            </a:endParaRPr>
          </a:p>
          <a:p>
            <a:pPr>
              <a:spcBef>
                <a:spcPts val="600"/>
              </a:spcBef>
            </a:pPr>
            <a:r>
              <a:rPr lang="zh-TW" altLang="en-US" sz="2800" dirty="0">
                <a:solidFill>
                  <a:srgbClr val="0000FF"/>
                </a:solidFill>
                <a:ea typeface="標楷體" panose="03000509000000000000" pitchFamily="65" charset="-120"/>
              </a:rPr>
              <a:t>專任教師</a:t>
            </a:r>
            <a:r>
              <a:rPr lang="zh-TW" altLang="en-US" sz="2800" dirty="0">
                <a:ea typeface="標楷體" panose="03000509000000000000" pitchFamily="65" charset="-120"/>
              </a:rPr>
              <a:t>在特殊需求領域課程的整體規劃情形為</a:t>
            </a:r>
            <a:r>
              <a:rPr lang="en-US" altLang="zh-TW" sz="2800" dirty="0">
                <a:ea typeface="標楷體" panose="03000509000000000000" pitchFamily="65" charset="-120"/>
              </a:rPr>
              <a:t>4.10</a:t>
            </a:r>
            <a:r>
              <a:rPr lang="zh-TW" altLang="en-US" sz="2800" dirty="0">
                <a:ea typeface="標楷體" panose="03000509000000000000" pitchFamily="65" charset="-120"/>
              </a:rPr>
              <a:t>分，表示受試者的整體規劃情形屬</a:t>
            </a:r>
            <a:r>
              <a:rPr lang="zh-TW" altLang="en-US" sz="2800" b="1" dirty="0">
                <a:solidFill>
                  <a:srgbClr val="0000FF"/>
                </a:solidFill>
                <a:ea typeface="標楷體" panose="03000509000000000000" pitchFamily="65" charset="-120"/>
              </a:rPr>
              <a:t>「中高程度」</a:t>
            </a:r>
            <a:r>
              <a:rPr lang="zh-TW" altLang="en-US" sz="2800" dirty="0">
                <a:ea typeface="標楷體" panose="03000509000000000000" pitchFamily="65" charset="-120"/>
              </a:rPr>
              <a:t>。</a:t>
            </a:r>
            <a:endParaRPr lang="en-US" altLang="zh-TW" sz="2800" dirty="0">
              <a:ea typeface="標楷體" panose="03000509000000000000" pitchFamily="65" charset="-120"/>
            </a:endParaRPr>
          </a:p>
        </p:txBody>
      </p:sp>
      <p:pic>
        <p:nvPicPr>
          <p:cNvPr id="5" name="圖片 4">
            <a:extLst>
              <a:ext uri="{FF2B5EF4-FFF2-40B4-BE49-F238E27FC236}">
                <a16:creationId xmlns:a16="http://schemas.microsoft.com/office/drawing/2014/main" id="{70ED62F2-9049-4C14-86F0-7C5AAAB058CE}"/>
              </a:ext>
            </a:extLst>
          </p:cNvPr>
          <p:cNvPicPr>
            <a:picLocks noChangeAspect="1"/>
          </p:cNvPicPr>
          <p:nvPr/>
        </p:nvPicPr>
        <p:blipFill>
          <a:blip r:embed="rId4"/>
          <a:stretch>
            <a:fillRect/>
          </a:stretch>
        </p:blipFill>
        <p:spPr>
          <a:xfrm>
            <a:off x="800224" y="3824034"/>
            <a:ext cx="10971900" cy="2955375"/>
          </a:xfrm>
          <a:prstGeom prst="rect">
            <a:avLst/>
          </a:prstGeom>
        </p:spPr>
      </p:pic>
      <p:sp>
        <p:nvSpPr>
          <p:cNvPr id="10" name="矩形: 圓角 9">
            <a:extLst>
              <a:ext uri="{FF2B5EF4-FFF2-40B4-BE49-F238E27FC236}">
                <a16:creationId xmlns:a16="http://schemas.microsoft.com/office/drawing/2014/main" id="{060E56C7-B7A7-4050-BA29-79B059951E01}"/>
              </a:ext>
            </a:extLst>
          </p:cNvPr>
          <p:cNvSpPr/>
          <p:nvPr/>
        </p:nvSpPr>
        <p:spPr>
          <a:xfrm>
            <a:off x="6311360" y="4821900"/>
            <a:ext cx="1302228" cy="15797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37982CD1-4645-4BD3-AAD4-FDEAA4F53E74}"/>
              </a:ext>
            </a:extLst>
          </p:cNvPr>
          <p:cNvSpPr/>
          <p:nvPr/>
        </p:nvSpPr>
        <p:spPr>
          <a:xfrm>
            <a:off x="10533888" y="4797000"/>
            <a:ext cx="1302228" cy="15797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3246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肆、研究結果與討論 </a:t>
            </a:r>
            <a:r>
              <a:rPr lang="en-US" altLang="zh-TW" sz="3200" b="1" dirty="0">
                <a:solidFill>
                  <a:prstClr val="black"/>
                </a:solidFill>
                <a:latin typeface="Times New Roman" panose="02020603050405020304" pitchFamily="18" charset="0"/>
                <a:ea typeface="標楷體" panose="03000509000000000000" pitchFamily="65" charset="-120"/>
              </a:rPr>
              <a:t>2/7</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512064" y="1246228"/>
            <a:ext cx="11295888" cy="5053569"/>
          </a:xfrm>
        </p:spPr>
        <p:txBody>
          <a:bodyPr>
            <a:normAutofit fontScale="92500" lnSpcReduction="10000"/>
          </a:bodyPr>
          <a:lstStyle/>
          <a:p>
            <a:pPr marL="0" indent="0">
              <a:buNone/>
            </a:pPr>
            <a:r>
              <a:rPr lang="zh-TW" altLang="en-US" sz="3700" b="1" dirty="0">
                <a:solidFill>
                  <a:srgbClr val="0070C0"/>
                </a:solidFill>
                <a:ea typeface="標楷體" panose="03000509000000000000" pitchFamily="65" charset="-120"/>
              </a:rPr>
              <a:t>二、啟聰學校特殊需求領域課程</a:t>
            </a:r>
            <a:r>
              <a:rPr lang="zh-TW" altLang="en-US" sz="3700" b="1" u="sng" dirty="0">
                <a:solidFill>
                  <a:srgbClr val="0070C0"/>
                </a:solidFill>
                <a:ea typeface="標楷體" panose="03000509000000000000" pitchFamily="65" charset="-120"/>
              </a:rPr>
              <a:t>規劃情形各題分析</a:t>
            </a:r>
            <a:endParaRPr lang="en-US" altLang="zh-TW" sz="3700" b="1" u="sng" dirty="0">
              <a:solidFill>
                <a:srgbClr val="0070C0"/>
              </a:solidFill>
              <a:ea typeface="標楷體" panose="03000509000000000000" pitchFamily="65" charset="-120"/>
            </a:endParaRPr>
          </a:p>
          <a:p>
            <a:pPr>
              <a:spcBef>
                <a:spcPts val="600"/>
              </a:spcBef>
            </a:pPr>
            <a:r>
              <a:rPr lang="zh-TW" altLang="en-US" sz="3000" b="1" u="sng" dirty="0">
                <a:solidFill>
                  <a:srgbClr val="C00000"/>
                </a:solidFill>
                <a:ea typeface="標楷體" panose="03000509000000000000" pitchFamily="65" charset="-120"/>
              </a:rPr>
              <a:t>兼任行政教師</a:t>
            </a:r>
            <a:r>
              <a:rPr lang="zh-TW" altLang="en-US" sz="3000" b="1" dirty="0">
                <a:solidFill>
                  <a:srgbClr val="C00000"/>
                </a:solidFill>
                <a:ea typeface="標楷體" panose="03000509000000000000" pitchFamily="65" charset="-120"/>
              </a:rPr>
              <a:t>：</a:t>
            </a:r>
            <a:endParaRPr lang="en-US" altLang="zh-TW" sz="3000" b="1" dirty="0">
              <a:solidFill>
                <a:srgbClr val="C00000"/>
              </a:solidFill>
              <a:ea typeface="標楷體" panose="03000509000000000000" pitchFamily="65" charset="-120"/>
            </a:endParaRPr>
          </a:p>
          <a:p>
            <a:pPr>
              <a:spcBef>
                <a:spcPts val="600"/>
              </a:spcBef>
            </a:pPr>
            <a:r>
              <a:rPr lang="zh-TW" altLang="en-US" sz="2900" dirty="0">
                <a:ea typeface="標楷體" panose="03000509000000000000" pitchFamily="65" charset="-120"/>
              </a:rPr>
              <a:t>「學校願景特色與特教課程理念」層面，其中第</a:t>
            </a:r>
            <a:r>
              <a:rPr lang="en-US" altLang="zh-TW" sz="2900" dirty="0">
                <a:ea typeface="標楷體" panose="03000509000000000000" pitchFamily="65" charset="-120"/>
              </a:rPr>
              <a:t>4</a:t>
            </a:r>
            <a:r>
              <a:rPr lang="zh-TW" altLang="en-US" sz="2900" dirty="0">
                <a:ea typeface="標楷體" panose="03000509000000000000" pitchFamily="65" charset="-120"/>
              </a:rPr>
              <a:t>題</a:t>
            </a:r>
            <a:r>
              <a:rPr lang="zh-TW" altLang="en-US" sz="2900" dirty="0">
                <a:solidFill>
                  <a:srgbClr val="0000FF"/>
                </a:solidFill>
                <a:ea typeface="標楷體" panose="03000509000000000000" pitchFamily="65" charset="-120"/>
              </a:rPr>
              <a:t>「學校每學期會依據學生現況需求，規劃支持性課程（例如：溝通訓練、社會技巧等科目）」</a:t>
            </a:r>
            <a:r>
              <a:rPr lang="zh-TW" altLang="en-US" sz="2900" dirty="0">
                <a:ea typeface="標楷體" panose="03000509000000000000" pitchFamily="65" charset="-120"/>
              </a:rPr>
              <a:t>，屬</a:t>
            </a:r>
            <a:r>
              <a:rPr lang="zh-TW" altLang="en-US" sz="2900" dirty="0">
                <a:solidFill>
                  <a:srgbClr val="C00000"/>
                </a:solidFill>
                <a:ea typeface="標楷體" panose="03000509000000000000" pitchFamily="65" charset="-120"/>
              </a:rPr>
              <a:t>中高程度規劃情形</a:t>
            </a:r>
            <a:r>
              <a:rPr lang="zh-TW" altLang="en-US" sz="2900" dirty="0">
                <a:ea typeface="標楷體" panose="03000509000000000000" pitchFamily="65" charset="-120"/>
              </a:rPr>
              <a:t>；說明啟聰學校特別重視聽障學生的特殊需求，積極規劃相關課程。</a:t>
            </a:r>
            <a:endParaRPr lang="en-US" altLang="zh-TW" sz="2900" dirty="0">
              <a:ea typeface="標楷體" panose="03000509000000000000" pitchFamily="65" charset="-120"/>
            </a:endParaRPr>
          </a:p>
          <a:p>
            <a:pPr>
              <a:spcBef>
                <a:spcPts val="1800"/>
              </a:spcBef>
            </a:pPr>
            <a:r>
              <a:rPr lang="zh-TW" altLang="en-US" sz="2900" dirty="0">
                <a:ea typeface="標楷體" panose="03000509000000000000" pitchFamily="65" charset="-120"/>
              </a:rPr>
              <a:t>「行政相關支持與資源」層面，其中第</a:t>
            </a:r>
            <a:r>
              <a:rPr lang="en-US" altLang="zh-TW" sz="2900" dirty="0">
                <a:ea typeface="標楷體" panose="03000509000000000000" pitchFamily="65" charset="-120"/>
              </a:rPr>
              <a:t>8</a:t>
            </a:r>
            <a:r>
              <a:rPr lang="zh-TW" altLang="en-US" sz="2900" dirty="0">
                <a:ea typeface="標楷體" panose="03000509000000000000" pitchFamily="65" charset="-120"/>
              </a:rPr>
              <a:t>題</a:t>
            </a:r>
            <a:r>
              <a:rPr lang="zh-TW" altLang="en-US" sz="2900" dirty="0">
                <a:solidFill>
                  <a:srgbClr val="0000FF"/>
                </a:solidFill>
                <a:ea typeface="標楷體" panose="03000509000000000000" pitchFamily="65" charset="-120"/>
              </a:rPr>
              <a:t>「學校會於規定期程內召開</a:t>
            </a:r>
            <a:r>
              <a:rPr lang="en-US" altLang="zh-TW" sz="2900" dirty="0">
                <a:solidFill>
                  <a:srgbClr val="0000FF"/>
                </a:solidFill>
                <a:ea typeface="標楷體" panose="03000509000000000000" pitchFamily="65" charset="-120"/>
              </a:rPr>
              <a:t>IEP</a:t>
            </a:r>
            <a:r>
              <a:rPr lang="zh-TW" altLang="en-US" sz="2900" dirty="0">
                <a:solidFill>
                  <a:srgbClr val="0000FF"/>
                </a:solidFill>
                <a:ea typeface="標楷體" panose="03000509000000000000" pitchFamily="65" charset="-120"/>
              </a:rPr>
              <a:t>會議，依學生需求擬定特殊教育課程計畫，經學校特殊教育推行委員會審議後，送學校課程發展委員會通過，納入學校整體課程計畫」</a:t>
            </a:r>
            <a:r>
              <a:rPr lang="zh-TW" altLang="en-US" sz="2900" dirty="0">
                <a:ea typeface="標楷體" panose="03000509000000000000" pitchFamily="65" charset="-120"/>
              </a:rPr>
              <a:t>，屬</a:t>
            </a:r>
            <a:r>
              <a:rPr lang="zh-TW" altLang="en-US" sz="2900" dirty="0">
                <a:solidFill>
                  <a:srgbClr val="C00000"/>
                </a:solidFill>
                <a:ea typeface="標楷體" panose="03000509000000000000" pitchFamily="65" charset="-120"/>
              </a:rPr>
              <a:t>中高程度規劃情形</a:t>
            </a:r>
            <a:r>
              <a:rPr lang="zh-TW" altLang="en-US" sz="2900" dirty="0">
                <a:ea typeface="標楷體" panose="03000509000000000000" pitchFamily="65" charset="-120"/>
              </a:rPr>
              <a:t>；顯示啟聰學校透過</a:t>
            </a:r>
            <a:r>
              <a:rPr lang="en-US" altLang="zh-TW" sz="2900" dirty="0">
                <a:ea typeface="標楷體" panose="03000509000000000000" pitchFamily="65" charset="-120"/>
              </a:rPr>
              <a:t>IEP</a:t>
            </a:r>
            <a:r>
              <a:rPr lang="zh-TW" altLang="en-US" sz="2900" dirty="0">
                <a:ea typeface="標楷體" panose="03000509000000000000" pitchFamily="65" charset="-120"/>
              </a:rPr>
              <a:t>會議、特教推行委員會、課程發展委員會等相關會議，擬定特殊教育課程計畫據以執行學生特殊需求，已成為課程推動重要措施。</a:t>
            </a:r>
            <a:endParaRPr lang="en-US" altLang="zh-TW" sz="2900" dirty="0">
              <a:ea typeface="標楷體" panose="03000509000000000000" pitchFamily="65" charset="-120"/>
            </a:endParaRPr>
          </a:p>
        </p:txBody>
      </p:sp>
    </p:spTree>
    <p:extLst>
      <p:ext uri="{BB962C8B-B14F-4D97-AF65-F5344CB8AC3E}">
        <p14:creationId xmlns:p14="http://schemas.microsoft.com/office/powerpoint/2010/main" val="319388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肆、研究結果與討論 </a:t>
            </a:r>
            <a:r>
              <a:rPr lang="en-US" altLang="zh-TW" sz="3200" b="1" dirty="0">
                <a:solidFill>
                  <a:prstClr val="black"/>
                </a:solidFill>
                <a:latin typeface="Times New Roman" panose="02020603050405020304" pitchFamily="18" charset="0"/>
                <a:ea typeface="標楷體" panose="03000509000000000000" pitchFamily="65" charset="-120"/>
              </a:rPr>
              <a:t>3/7</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512064" y="1246227"/>
            <a:ext cx="11295888" cy="5110123"/>
          </a:xfrm>
        </p:spPr>
        <p:txBody>
          <a:bodyPr>
            <a:normAutofit lnSpcReduction="10000"/>
          </a:bodyPr>
          <a:lstStyle/>
          <a:p>
            <a:pPr marL="0" indent="0">
              <a:buNone/>
            </a:pPr>
            <a:r>
              <a:rPr lang="zh-TW" altLang="en-US" sz="3400" b="1" dirty="0">
                <a:solidFill>
                  <a:srgbClr val="0070C0"/>
                </a:solidFill>
                <a:ea typeface="標楷體" panose="03000509000000000000" pitchFamily="65" charset="-120"/>
              </a:rPr>
              <a:t>二、啟聰學校特殊需求領域課程</a:t>
            </a:r>
            <a:r>
              <a:rPr lang="zh-TW" altLang="en-US" sz="3400" b="1" u="sng" dirty="0">
                <a:solidFill>
                  <a:srgbClr val="0070C0"/>
                </a:solidFill>
                <a:ea typeface="標楷體" panose="03000509000000000000" pitchFamily="65" charset="-120"/>
              </a:rPr>
              <a:t>規劃情形各題分析</a:t>
            </a:r>
            <a:endParaRPr lang="en-US" altLang="zh-TW" sz="3400" b="1" u="sng" dirty="0">
              <a:solidFill>
                <a:srgbClr val="0070C0"/>
              </a:solidFill>
              <a:ea typeface="標楷體" panose="03000509000000000000" pitchFamily="65" charset="-120"/>
            </a:endParaRPr>
          </a:p>
          <a:p>
            <a:pPr>
              <a:spcBef>
                <a:spcPts val="600"/>
              </a:spcBef>
            </a:pPr>
            <a:r>
              <a:rPr lang="zh-TW" altLang="en-US" sz="2800" b="1" u="sng" dirty="0">
                <a:solidFill>
                  <a:srgbClr val="C00000"/>
                </a:solidFill>
                <a:ea typeface="標楷體" panose="03000509000000000000" pitchFamily="65" charset="-120"/>
              </a:rPr>
              <a:t>專任教師</a:t>
            </a:r>
            <a:r>
              <a:rPr lang="zh-TW" altLang="en-US" sz="2800" b="1" dirty="0">
                <a:solidFill>
                  <a:srgbClr val="C00000"/>
                </a:solidFill>
                <a:ea typeface="標楷體" panose="03000509000000000000" pitchFamily="65" charset="-120"/>
              </a:rPr>
              <a:t>：</a:t>
            </a:r>
            <a:endParaRPr lang="en-US" altLang="zh-TW" sz="2800" b="1" dirty="0">
              <a:solidFill>
                <a:srgbClr val="C00000"/>
              </a:solidFill>
              <a:ea typeface="標楷體" panose="03000509000000000000" pitchFamily="65" charset="-120"/>
            </a:endParaRPr>
          </a:p>
          <a:p>
            <a:pPr>
              <a:spcBef>
                <a:spcPts val="1200"/>
              </a:spcBef>
            </a:pPr>
            <a:r>
              <a:rPr lang="zh-TW" altLang="en-US" sz="2800" dirty="0">
                <a:ea typeface="標楷體" panose="03000509000000000000" pitchFamily="65" charset="-120"/>
              </a:rPr>
              <a:t>「學校願景特色與特教課程理念」層面，其中第</a:t>
            </a:r>
            <a:r>
              <a:rPr lang="en-US" altLang="zh-TW" sz="2800" dirty="0">
                <a:ea typeface="標楷體" panose="03000509000000000000" pitchFamily="65" charset="-120"/>
              </a:rPr>
              <a:t>4</a:t>
            </a:r>
            <a:r>
              <a:rPr lang="zh-TW" altLang="en-US" sz="2800" dirty="0">
                <a:ea typeface="標楷體" panose="03000509000000000000" pitchFamily="65" charset="-120"/>
              </a:rPr>
              <a:t>題</a:t>
            </a:r>
            <a:r>
              <a:rPr lang="zh-TW" altLang="en-US" sz="2800" dirty="0">
                <a:solidFill>
                  <a:srgbClr val="0000FF"/>
                </a:solidFill>
                <a:ea typeface="標楷體" panose="03000509000000000000" pitchFamily="65" charset="-120"/>
              </a:rPr>
              <a:t>「我會依據學生現況與學習表現規劃特殊需求領域課程（例如：溝通訓練、社會技巧等科目）」</a:t>
            </a:r>
            <a:r>
              <a:rPr lang="zh-TW" altLang="en-US" sz="2800" dirty="0">
                <a:ea typeface="標楷體" panose="03000509000000000000" pitchFamily="65" charset="-120"/>
              </a:rPr>
              <a:t>，屬</a:t>
            </a:r>
            <a:r>
              <a:rPr lang="zh-TW" altLang="en-US" sz="2800" dirty="0">
                <a:solidFill>
                  <a:srgbClr val="C00000"/>
                </a:solidFill>
                <a:ea typeface="標楷體" panose="03000509000000000000" pitchFamily="65" charset="-120"/>
              </a:rPr>
              <a:t>高程度規劃情形</a:t>
            </a:r>
            <a:r>
              <a:rPr lang="zh-TW" altLang="en-US" sz="2800" dirty="0">
                <a:ea typeface="標楷體" panose="03000509000000000000" pitchFamily="65" charset="-120"/>
              </a:rPr>
              <a:t>，說明啟聰學校教師因具備特殊教育專業，更能掌握學生狀況，規劃並設計符合學生現況之特殊需求領域課程。</a:t>
            </a:r>
            <a:endParaRPr lang="en-US" altLang="zh-TW" sz="2800" dirty="0">
              <a:ea typeface="標楷體" panose="03000509000000000000" pitchFamily="65" charset="-120"/>
            </a:endParaRPr>
          </a:p>
          <a:p>
            <a:pPr>
              <a:spcBef>
                <a:spcPts val="1800"/>
              </a:spcBef>
            </a:pPr>
            <a:r>
              <a:rPr lang="zh-TW" altLang="en-US" sz="2800" dirty="0">
                <a:ea typeface="標楷體" panose="03000509000000000000" pitchFamily="65" charset="-120"/>
              </a:rPr>
              <a:t>「行政相關支持與資源」層面，其中第</a:t>
            </a:r>
            <a:r>
              <a:rPr lang="en-US" altLang="zh-TW" sz="2800" dirty="0">
                <a:ea typeface="標楷體" panose="03000509000000000000" pitchFamily="65" charset="-120"/>
              </a:rPr>
              <a:t>6</a:t>
            </a:r>
            <a:r>
              <a:rPr lang="zh-TW" altLang="en-US" sz="2800" dirty="0">
                <a:ea typeface="標楷體" panose="03000509000000000000" pitchFamily="65" charset="-120"/>
              </a:rPr>
              <a:t>題</a:t>
            </a:r>
            <a:r>
              <a:rPr lang="zh-TW" altLang="en-US" sz="2800" dirty="0">
                <a:solidFill>
                  <a:srgbClr val="0000FF"/>
                </a:solidFill>
                <a:ea typeface="標楷體" panose="03000509000000000000" pitchFamily="65" charset="-120"/>
              </a:rPr>
              <a:t>「學校能提供適切的教育輔具（例：</a:t>
            </a:r>
            <a:r>
              <a:rPr lang="en-US" altLang="zh-TW" sz="2800" dirty="0">
                <a:solidFill>
                  <a:srgbClr val="0000FF"/>
                </a:solidFill>
                <a:ea typeface="標楷體" panose="03000509000000000000" pitchFamily="65" charset="-120"/>
              </a:rPr>
              <a:t>FM</a:t>
            </a:r>
            <a:r>
              <a:rPr lang="zh-TW" altLang="en-US" sz="2800" dirty="0">
                <a:solidFill>
                  <a:srgbClr val="0000FF"/>
                </a:solidFill>
                <a:ea typeface="標楷體" panose="03000509000000000000" pitchFamily="65" charset="-120"/>
              </a:rPr>
              <a:t>調頻系統、輪椅等），以滿足學生的特殊需求」</a:t>
            </a:r>
            <a:r>
              <a:rPr lang="zh-TW" altLang="en-US" sz="2800" dirty="0">
                <a:ea typeface="標楷體" panose="03000509000000000000" pitchFamily="65" charset="-120"/>
              </a:rPr>
              <a:t>，屬</a:t>
            </a:r>
            <a:r>
              <a:rPr lang="zh-TW" altLang="en-US" sz="2800" dirty="0">
                <a:solidFill>
                  <a:srgbClr val="C00000"/>
                </a:solidFill>
                <a:ea typeface="標楷體" panose="03000509000000000000" pitchFamily="65" charset="-120"/>
              </a:rPr>
              <a:t>高程度規劃情形</a:t>
            </a:r>
            <a:r>
              <a:rPr lang="zh-TW" altLang="en-US" sz="2800" dirty="0">
                <a:ea typeface="標楷體" panose="03000509000000000000" pitchFamily="65" charset="-120"/>
              </a:rPr>
              <a:t>；顯示啟聰學校皆能依學生特殊需求提供適切的教育輔具，獲得相關的行政資源。</a:t>
            </a:r>
            <a:endParaRPr lang="en-US" altLang="zh-TW" sz="2800" dirty="0">
              <a:ea typeface="標楷體" panose="03000509000000000000" pitchFamily="65" charset="-120"/>
            </a:endParaRPr>
          </a:p>
        </p:txBody>
      </p:sp>
    </p:spTree>
    <p:extLst>
      <p:ext uri="{BB962C8B-B14F-4D97-AF65-F5344CB8AC3E}">
        <p14:creationId xmlns:p14="http://schemas.microsoft.com/office/powerpoint/2010/main" val="38937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肆、研究結果與討論 </a:t>
            </a:r>
            <a:r>
              <a:rPr lang="en-US" altLang="zh-TW" sz="3200" b="1" dirty="0">
                <a:solidFill>
                  <a:prstClr val="black"/>
                </a:solidFill>
                <a:latin typeface="Times New Roman" panose="02020603050405020304" pitchFamily="18" charset="0"/>
                <a:ea typeface="標楷體" panose="03000509000000000000" pitchFamily="65" charset="-120"/>
              </a:rPr>
              <a:t>4/7</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246228"/>
            <a:ext cx="10972800" cy="4919372"/>
          </a:xfrm>
        </p:spPr>
        <p:txBody>
          <a:bodyPr>
            <a:normAutofit/>
          </a:bodyPr>
          <a:lstStyle/>
          <a:p>
            <a:pPr marL="0" indent="0">
              <a:buNone/>
            </a:pPr>
            <a:r>
              <a:rPr lang="zh-TW" altLang="en-US" sz="3400" b="1" dirty="0">
                <a:solidFill>
                  <a:srgbClr val="0070C0"/>
                </a:solidFill>
                <a:ea typeface="標楷體" panose="03000509000000000000" pitchFamily="65" charset="-120"/>
              </a:rPr>
              <a:t>三、啟聰學校特殊需求領域課程</a:t>
            </a:r>
            <a:r>
              <a:rPr lang="zh-TW" altLang="en-US" sz="3400" b="1" u="sng" dirty="0">
                <a:solidFill>
                  <a:srgbClr val="0070C0"/>
                </a:solidFill>
                <a:ea typeface="標楷體" panose="03000509000000000000" pitchFamily="65" charset="-120"/>
              </a:rPr>
              <a:t>實施情形整體分析</a:t>
            </a:r>
            <a:endParaRPr lang="en-US" altLang="zh-TW" sz="3400" b="1" u="sng" dirty="0">
              <a:solidFill>
                <a:srgbClr val="0070C0"/>
              </a:solidFill>
              <a:ea typeface="標楷體" panose="03000509000000000000" pitchFamily="65" charset="-120"/>
            </a:endParaRPr>
          </a:p>
          <a:p>
            <a:pPr>
              <a:spcBef>
                <a:spcPts val="1200"/>
              </a:spcBef>
            </a:pPr>
            <a:r>
              <a:rPr lang="zh-TW" altLang="en-US" sz="2800" b="1" dirty="0">
                <a:solidFill>
                  <a:srgbClr val="0000FF"/>
                </a:solidFill>
                <a:ea typeface="標楷體" panose="03000509000000000000" pitchFamily="65" charset="-120"/>
              </a:rPr>
              <a:t>教師</a:t>
            </a:r>
            <a:r>
              <a:rPr lang="zh-TW" altLang="en-US" sz="2800" dirty="0">
                <a:ea typeface="標楷體" panose="03000509000000000000" pitchFamily="65" charset="-120"/>
              </a:rPr>
              <a:t>在特殊需求領域課程的實施整體情形為</a:t>
            </a:r>
            <a:r>
              <a:rPr lang="en-US" altLang="zh-TW" sz="2800" dirty="0">
                <a:ea typeface="標楷體" panose="03000509000000000000" pitchFamily="65" charset="-120"/>
              </a:rPr>
              <a:t>4.30</a:t>
            </a:r>
            <a:r>
              <a:rPr lang="zh-TW" altLang="en-US" sz="2800" dirty="0">
                <a:ea typeface="標楷體" panose="03000509000000000000" pitchFamily="65" charset="-120"/>
              </a:rPr>
              <a:t>分，表示整體在實施情形屬</a:t>
            </a:r>
            <a:r>
              <a:rPr lang="zh-TW" altLang="en-US" sz="2800" b="1" dirty="0">
                <a:solidFill>
                  <a:srgbClr val="0000FF"/>
                </a:solidFill>
                <a:ea typeface="標楷體" panose="03000509000000000000" pitchFamily="65" charset="-120"/>
              </a:rPr>
              <a:t>「高程度」</a:t>
            </a:r>
            <a:r>
              <a:rPr lang="zh-TW" altLang="en-US" sz="2800" dirty="0">
                <a:ea typeface="標楷體" panose="03000509000000000000" pitchFamily="65" charset="-120"/>
              </a:rPr>
              <a:t>，教師對於「學生需求」、「特教專業知能」實施情形皆屬</a:t>
            </a:r>
            <a:r>
              <a:rPr lang="zh-TW" altLang="en-US" sz="2800" b="1" dirty="0">
                <a:solidFill>
                  <a:srgbClr val="0000FF"/>
                </a:solidFill>
                <a:ea typeface="標楷體" panose="03000509000000000000" pitchFamily="65" charset="-120"/>
              </a:rPr>
              <a:t>「高程度」</a:t>
            </a:r>
            <a:r>
              <a:rPr lang="zh-TW" altLang="en-US" sz="2800" dirty="0">
                <a:ea typeface="標楷體" panose="03000509000000000000" pitchFamily="65" charset="-120"/>
              </a:rPr>
              <a:t>。</a:t>
            </a:r>
            <a:endParaRPr lang="en-US" altLang="zh-TW" sz="2800" dirty="0">
              <a:ea typeface="標楷體" panose="03000509000000000000" pitchFamily="65" charset="-120"/>
            </a:endParaRPr>
          </a:p>
        </p:txBody>
      </p:sp>
      <p:pic>
        <p:nvPicPr>
          <p:cNvPr id="5" name="圖片 4">
            <a:extLst>
              <a:ext uri="{FF2B5EF4-FFF2-40B4-BE49-F238E27FC236}">
                <a16:creationId xmlns:a16="http://schemas.microsoft.com/office/drawing/2014/main" id="{E9B4403E-BE5C-495F-A564-30A00E9DE2E6}"/>
              </a:ext>
            </a:extLst>
          </p:cNvPr>
          <p:cNvPicPr>
            <a:picLocks noChangeAspect="1"/>
          </p:cNvPicPr>
          <p:nvPr/>
        </p:nvPicPr>
        <p:blipFill>
          <a:blip r:embed="rId4"/>
          <a:stretch>
            <a:fillRect/>
          </a:stretch>
        </p:blipFill>
        <p:spPr>
          <a:xfrm>
            <a:off x="486834" y="3695859"/>
            <a:ext cx="11828759" cy="2469741"/>
          </a:xfrm>
          <a:prstGeom prst="rect">
            <a:avLst/>
          </a:prstGeom>
        </p:spPr>
      </p:pic>
      <p:sp>
        <p:nvSpPr>
          <p:cNvPr id="13" name="矩形: 圓角 12">
            <a:extLst>
              <a:ext uri="{FF2B5EF4-FFF2-40B4-BE49-F238E27FC236}">
                <a16:creationId xmlns:a16="http://schemas.microsoft.com/office/drawing/2014/main" id="{D99A78E2-B70E-47F8-8448-7B4A6B8B27E9}"/>
              </a:ext>
            </a:extLst>
          </p:cNvPr>
          <p:cNvSpPr/>
          <p:nvPr/>
        </p:nvSpPr>
        <p:spPr>
          <a:xfrm>
            <a:off x="10104478" y="4157422"/>
            <a:ext cx="1477922" cy="15797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8210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17</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肆、研究結果與討論 </a:t>
            </a:r>
            <a:r>
              <a:rPr lang="en-US" altLang="zh-TW" sz="3200" b="1" dirty="0">
                <a:solidFill>
                  <a:prstClr val="black"/>
                </a:solidFill>
                <a:latin typeface="Times New Roman" panose="02020603050405020304" pitchFamily="18" charset="0"/>
                <a:ea typeface="標楷體" panose="03000509000000000000" pitchFamily="65" charset="-120"/>
              </a:rPr>
              <a:t>5/7</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246228"/>
            <a:ext cx="10972800" cy="4919372"/>
          </a:xfrm>
        </p:spPr>
        <p:txBody>
          <a:bodyPr>
            <a:normAutofit lnSpcReduction="10000"/>
          </a:bodyPr>
          <a:lstStyle/>
          <a:p>
            <a:pPr marL="0" indent="0">
              <a:buNone/>
            </a:pPr>
            <a:r>
              <a:rPr lang="zh-TW" altLang="en-US" sz="3400" b="1" dirty="0">
                <a:solidFill>
                  <a:srgbClr val="0070C0"/>
                </a:solidFill>
                <a:ea typeface="標楷體" panose="03000509000000000000" pitchFamily="65" charset="-120"/>
              </a:rPr>
              <a:t>三、啟聰學校特殊需求領域課程</a:t>
            </a:r>
            <a:r>
              <a:rPr lang="zh-TW" altLang="en-US" sz="3400" b="1" u="sng" dirty="0">
                <a:solidFill>
                  <a:srgbClr val="0070C0"/>
                </a:solidFill>
                <a:ea typeface="標楷體" panose="03000509000000000000" pitchFamily="65" charset="-120"/>
              </a:rPr>
              <a:t>實施情形各題分析</a:t>
            </a:r>
            <a:endParaRPr lang="en-US" altLang="zh-TW" sz="3400" b="1" u="sng" dirty="0">
              <a:solidFill>
                <a:srgbClr val="0070C0"/>
              </a:solidFill>
              <a:ea typeface="標楷體" panose="03000509000000000000" pitchFamily="65" charset="-120"/>
            </a:endParaRPr>
          </a:p>
          <a:p>
            <a:pPr>
              <a:spcBef>
                <a:spcPts val="1200"/>
              </a:spcBef>
            </a:pPr>
            <a:r>
              <a:rPr lang="zh-TW" altLang="en-US" sz="2800" b="1" u="sng" dirty="0">
                <a:solidFill>
                  <a:srgbClr val="C00000"/>
                </a:solidFill>
                <a:ea typeface="標楷體" panose="03000509000000000000" pitchFamily="65" charset="-120"/>
              </a:rPr>
              <a:t>專任教師</a:t>
            </a:r>
            <a:r>
              <a:rPr lang="zh-TW" altLang="en-US" sz="2800" b="1" dirty="0">
                <a:solidFill>
                  <a:srgbClr val="C00000"/>
                </a:solidFill>
                <a:ea typeface="標楷體" panose="03000509000000000000" pitchFamily="65" charset="-120"/>
              </a:rPr>
              <a:t>：</a:t>
            </a:r>
            <a:endParaRPr lang="en-US" altLang="zh-TW" sz="2800" b="1" dirty="0">
              <a:solidFill>
                <a:srgbClr val="C00000"/>
              </a:solidFill>
              <a:ea typeface="標楷體" panose="03000509000000000000" pitchFamily="65" charset="-120"/>
            </a:endParaRPr>
          </a:p>
          <a:p>
            <a:pPr>
              <a:spcBef>
                <a:spcPts val="1200"/>
              </a:spcBef>
            </a:pPr>
            <a:r>
              <a:rPr lang="zh-TW" altLang="en-US" sz="2800" dirty="0">
                <a:solidFill>
                  <a:srgbClr val="C00000"/>
                </a:solidFill>
                <a:ea typeface="標楷體" panose="03000509000000000000" pitchFamily="65" charset="-120"/>
              </a:rPr>
              <a:t>「特教專業知能」</a:t>
            </a:r>
            <a:r>
              <a:rPr lang="zh-TW" altLang="en-US" sz="2800" dirty="0">
                <a:ea typeface="標楷體" panose="03000509000000000000" pitchFamily="65" charset="-120"/>
              </a:rPr>
              <a:t>層面：其中第</a:t>
            </a:r>
            <a:r>
              <a:rPr lang="en-US" altLang="zh-TW" sz="2800" dirty="0">
                <a:ea typeface="標楷體" panose="03000509000000000000" pitchFamily="65" charset="-120"/>
              </a:rPr>
              <a:t>5</a:t>
            </a:r>
            <a:r>
              <a:rPr lang="zh-TW" altLang="en-US" sz="2800" dirty="0">
                <a:ea typeface="標楷體" panose="03000509000000000000" pitchFamily="65" charset="-120"/>
              </a:rPr>
              <a:t>題</a:t>
            </a:r>
            <a:r>
              <a:rPr lang="zh-TW" altLang="en-US" sz="2800" dirty="0">
                <a:solidFill>
                  <a:srgbClr val="0000FF"/>
                </a:solidFill>
                <a:ea typeface="標楷體" panose="03000509000000000000" pitchFamily="65" charset="-120"/>
              </a:rPr>
              <a:t>「我會評估學生的能力現況與特教需求，來編撰符合學生特殊需求的教材」</a:t>
            </a:r>
            <a:r>
              <a:rPr lang="zh-TW" altLang="en-US" sz="2800" dirty="0">
                <a:ea typeface="標楷體" panose="03000509000000000000" pitchFamily="65" charset="-120"/>
              </a:rPr>
              <a:t>，屬</a:t>
            </a:r>
            <a:r>
              <a:rPr lang="zh-TW" altLang="en-US" sz="2800" dirty="0">
                <a:solidFill>
                  <a:srgbClr val="C00000"/>
                </a:solidFill>
                <a:ea typeface="標楷體" panose="03000509000000000000" pitchFamily="65" charset="-120"/>
              </a:rPr>
              <a:t>高程度實施情形</a:t>
            </a:r>
            <a:r>
              <a:rPr lang="zh-TW" altLang="en-US" sz="2800" dirty="0">
                <a:ea typeface="標楷體" panose="03000509000000000000" pitchFamily="65" charset="-120"/>
              </a:rPr>
              <a:t>；顯示特教教師大多為特教系所畢業，具備特教專業知能，能依據身心障礙學生的能力現況與特殊需求編撰教材。此結果與吳佳蓉（</a:t>
            </a:r>
            <a:r>
              <a:rPr lang="en-US" altLang="zh-TW" sz="2800" dirty="0">
                <a:ea typeface="標楷體" panose="03000509000000000000" pitchFamily="65" charset="-120"/>
              </a:rPr>
              <a:t>2014</a:t>
            </a:r>
            <a:r>
              <a:rPr lang="zh-TW" altLang="en-US" sz="2800" dirty="0">
                <a:ea typeface="標楷體" panose="03000509000000000000" pitchFamily="65" charset="-120"/>
              </a:rPr>
              <a:t>）、許凱婷（</a:t>
            </a:r>
            <a:r>
              <a:rPr lang="en-US" altLang="zh-TW" sz="2800" dirty="0">
                <a:ea typeface="標楷體" panose="03000509000000000000" pitchFamily="65" charset="-120"/>
              </a:rPr>
              <a:t>2024</a:t>
            </a:r>
            <a:r>
              <a:rPr lang="zh-TW" altLang="en-US" sz="2800" dirty="0">
                <a:ea typeface="標楷體" panose="03000509000000000000" pitchFamily="65" charset="-120"/>
              </a:rPr>
              <a:t>）對身心障礙類特殊需求領域課程實施情形研究結果相似。</a:t>
            </a:r>
            <a:endParaRPr lang="en-US" altLang="zh-TW" sz="2800" dirty="0">
              <a:ea typeface="標楷體" panose="03000509000000000000" pitchFamily="65" charset="-120"/>
            </a:endParaRPr>
          </a:p>
          <a:p>
            <a:pPr>
              <a:spcBef>
                <a:spcPts val="1200"/>
              </a:spcBef>
            </a:pPr>
            <a:r>
              <a:rPr lang="zh-TW" altLang="en-US" sz="2800" dirty="0">
                <a:solidFill>
                  <a:srgbClr val="C00000"/>
                </a:solidFill>
                <a:ea typeface="標楷體" panose="03000509000000000000" pitchFamily="65" charset="-120"/>
              </a:rPr>
              <a:t>「學生需求」</a:t>
            </a:r>
            <a:r>
              <a:rPr lang="zh-TW" altLang="en-US" sz="2800" dirty="0">
                <a:ea typeface="標楷體" panose="03000509000000000000" pitchFamily="65" charset="-120"/>
              </a:rPr>
              <a:t>層面：其中第</a:t>
            </a:r>
            <a:r>
              <a:rPr lang="en-US" altLang="zh-TW" sz="2800" dirty="0">
                <a:ea typeface="標楷體" panose="03000509000000000000" pitchFamily="65" charset="-120"/>
              </a:rPr>
              <a:t>1</a:t>
            </a:r>
            <a:r>
              <a:rPr lang="zh-TW" altLang="en-US" sz="2800" dirty="0">
                <a:ea typeface="標楷體" panose="03000509000000000000" pitchFamily="65" charset="-120"/>
              </a:rPr>
              <a:t>題</a:t>
            </a:r>
            <a:r>
              <a:rPr lang="zh-TW" altLang="en-US" sz="2800" dirty="0">
                <a:solidFill>
                  <a:srgbClr val="0000FF"/>
                </a:solidFill>
                <a:ea typeface="標楷體" panose="03000509000000000000" pitchFamily="65" charset="-120"/>
              </a:rPr>
              <a:t>「我會根據學生 </a:t>
            </a:r>
            <a:r>
              <a:rPr lang="en-US" altLang="zh-TW" sz="2800" dirty="0">
                <a:solidFill>
                  <a:srgbClr val="0000FF"/>
                </a:solidFill>
                <a:ea typeface="標楷體" panose="03000509000000000000" pitchFamily="65" charset="-120"/>
              </a:rPr>
              <a:t>IEP </a:t>
            </a:r>
            <a:r>
              <a:rPr lang="zh-TW" altLang="en-US" sz="2800" dirty="0">
                <a:solidFill>
                  <a:srgbClr val="0000FF"/>
                </a:solidFill>
                <a:ea typeface="標楷體" panose="03000509000000000000" pitchFamily="65" charset="-120"/>
              </a:rPr>
              <a:t>的學年及學期目標規劃特殊需求領域課程」</a:t>
            </a:r>
            <a:r>
              <a:rPr lang="zh-TW" altLang="en-US" sz="2800" dirty="0">
                <a:ea typeface="標楷體" panose="03000509000000000000" pitchFamily="65" charset="-120"/>
              </a:rPr>
              <a:t> ，屬</a:t>
            </a:r>
            <a:r>
              <a:rPr lang="zh-TW" altLang="en-US" sz="2800" dirty="0">
                <a:solidFill>
                  <a:srgbClr val="C00000"/>
                </a:solidFill>
                <a:ea typeface="標楷體" panose="03000509000000000000" pitchFamily="65" charset="-120"/>
              </a:rPr>
              <a:t>高程度實施情形</a:t>
            </a:r>
            <a:r>
              <a:rPr lang="zh-TW" altLang="en-US" sz="2800" dirty="0">
                <a:ea typeface="標楷體" panose="03000509000000000000" pitchFamily="65" charset="-120"/>
              </a:rPr>
              <a:t>； 說明教師善於對於特殊需求課程的規劃充分結合</a:t>
            </a:r>
            <a:r>
              <a:rPr lang="en-US" altLang="zh-TW" sz="2800" dirty="0">
                <a:ea typeface="標楷體" panose="03000509000000000000" pitchFamily="65" charset="-120"/>
              </a:rPr>
              <a:t>IEP</a:t>
            </a:r>
            <a:r>
              <a:rPr lang="zh-TW" altLang="en-US" sz="2800" dirty="0">
                <a:ea typeface="標楷體" panose="03000509000000000000" pitchFamily="65" charset="-120"/>
              </a:rPr>
              <a:t>計畫，據以實施執行。</a:t>
            </a:r>
            <a:endParaRPr lang="en-US" altLang="zh-TW" sz="2800" dirty="0">
              <a:ea typeface="標楷體" panose="03000509000000000000" pitchFamily="65" charset="-120"/>
            </a:endParaRPr>
          </a:p>
        </p:txBody>
      </p:sp>
    </p:spTree>
    <p:extLst>
      <p:ext uri="{BB962C8B-B14F-4D97-AF65-F5344CB8AC3E}">
        <p14:creationId xmlns:p14="http://schemas.microsoft.com/office/powerpoint/2010/main" val="132507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肆、研究結果與討論 </a:t>
            </a:r>
            <a:r>
              <a:rPr lang="en-US" altLang="zh-TW" sz="3200" b="1" dirty="0">
                <a:solidFill>
                  <a:prstClr val="black"/>
                </a:solidFill>
                <a:latin typeface="Times New Roman" panose="02020603050405020304" pitchFamily="18" charset="0"/>
                <a:ea typeface="標楷體" panose="03000509000000000000" pitchFamily="65" charset="-120"/>
              </a:rPr>
              <a:t>6/7</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246228"/>
            <a:ext cx="11177016" cy="4919372"/>
          </a:xfrm>
        </p:spPr>
        <p:txBody>
          <a:bodyPr>
            <a:normAutofit/>
          </a:bodyPr>
          <a:lstStyle/>
          <a:p>
            <a:pPr marL="0" indent="0">
              <a:buNone/>
            </a:pPr>
            <a:r>
              <a:rPr lang="zh-TW" altLang="en-US" sz="3200" b="1" dirty="0">
                <a:solidFill>
                  <a:srgbClr val="0070C0"/>
                </a:solidFill>
                <a:ea typeface="標楷體" panose="03000509000000000000" pitchFamily="65" charset="-120"/>
              </a:rPr>
              <a:t>四、啟聰學校特殊需求領域課程遭遇困境與因應作法之分析</a:t>
            </a:r>
          </a:p>
          <a:p>
            <a:pPr>
              <a:spcBef>
                <a:spcPts val="600"/>
              </a:spcBef>
            </a:pPr>
            <a:r>
              <a:rPr lang="zh-TW" altLang="en-US" sz="2800" b="1" u="sng" dirty="0">
                <a:solidFill>
                  <a:srgbClr val="C00000"/>
                </a:solidFill>
                <a:ea typeface="標楷體" panose="03000509000000000000" pitchFamily="65" charset="-120"/>
              </a:rPr>
              <a:t>「遭遇困境」</a:t>
            </a:r>
            <a:r>
              <a:rPr lang="zh-TW" altLang="en-US" sz="2800" b="1" dirty="0">
                <a:solidFill>
                  <a:srgbClr val="C00000"/>
                </a:solidFill>
                <a:ea typeface="標楷體" panose="03000509000000000000" pitchFamily="65" charset="-120"/>
              </a:rPr>
              <a:t>層面：</a:t>
            </a:r>
            <a:endParaRPr lang="en-US" altLang="zh-TW" sz="2800" b="1" dirty="0">
              <a:solidFill>
                <a:srgbClr val="C00000"/>
              </a:solidFill>
              <a:ea typeface="標楷體" panose="03000509000000000000" pitchFamily="65" charset="-120"/>
            </a:endParaRPr>
          </a:p>
          <a:p>
            <a:pPr>
              <a:spcBef>
                <a:spcPts val="1200"/>
              </a:spcBef>
            </a:pPr>
            <a:r>
              <a:rPr lang="zh-TW" altLang="en-US" sz="2800" dirty="0">
                <a:ea typeface="標楷體" panose="03000509000000000000" pitchFamily="65" charset="-120"/>
              </a:rPr>
              <a:t>發現約八成以上的</a:t>
            </a:r>
            <a:r>
              <a:rPr lang="zh-TW" altLang="en-US" sz="2800" u="sng" dirty="0">
                <a:solidFill>
                  <a:srgbClr val="0000FF"/>
                </a:solidFill>
                <a:ea typeface="標楷體" panose="03000509000000000000" pitchFamily="65" charset="-120"/>
              </a:rPr>
              <a:t>兼任行政教師</a:t>
            </a:r>
            <a:r>
              <a:rPr lang="zh-TW" altLang="en-US" sz="2800" dirty="0">
                <a:ea typeface="標楷體" panose="03000509000000000000" pitchFamily="65" charset="-120"/>
              </a:rPr>
              <a:t>在遭遇困境上屬於</a:t>
            </a:r>
            <a:r>
              <a:rPr lang="zh-TW" altLang="en-US" sz="2800" dirty="0">
                <a:solidFill>
                  <a:srgbClr val="0000FF"/>
                </a:solidFill>
                <a:ea typeface="標楷體" panose="03000509000000000000" pitchFamily="65" charset="-120"/>
              </a:rPr>
              <a:t>中低程度以下</a:t>
            </a:r>
            <a:r>
              <a:rPr lang="zh-TW" altLang="en-US" sz="2800" dirty="0">
                <a:ea typeface="標楷體" panose="03000509000000000000" pitchFamily="65" charset="-120"/>
              </a:rPr>
              <a:t>的符合程度，顯示兼任行政在實施聽障學生特殊需求領域課程上遭遇較少的困難。</a:t>
            </a:r>
            <a:endParaRPr lang="en-US" altLang="zh-TW" sz="2800" dirty="0">
              <a:ea typeface="標楷體" panose="03000509000000000000" pitchFamily="65" charset="-120"/>
            </a:endParaRPr>
          </a:p>
          <a:p>
            <a:pPr>
              <a:spcBef>
                <a:spcPts val="1200"/>
              </a:spcBef>
            </a:pPr>
            <a:r>
              <a:rPr lang="zh-TW" altLang="en-US" sz="2800" dirty="0">
                <a:ea typeface="標楷體" panose="03000509000000000000" pitchFamily="65" charset="-120"/>
              </a:rPr>
              <a:t>約</a:t>
            </a:r>
            <a:r>
              <a:rPr lang="en-US" altLang="zh-TW" sz="2800" dirty="0">
                <a:ea typeface="標楷體" panose="03000509000000000000" pitchFamily="65" charset="-120"/>
              </a:rPr>
              <a:t>55%</a:t>
            </a:r>
            <a:r>
              <a:rPr lang="zh-TW" altLang="en-US" sz="2800" dirty="0">
                <a:ea typeface="標楷體" panose="03000509000000000000" pitchFamily="65" charset="-120"/>
              </a:rPr>
              <a:t>的</a:t>
            </a:r>
            <a:r>
              <a:rPr lang="zh-TW" altLang="en-US" sz="2800" u="sng" dirty="0">
                <a:solidFill>
                  <a:srgbClr val="0000FF"/>
                </a:solidFill>
                <a:ea typeface="標楷體" panose="03000509000000000000" pitchFamily="65" charset="-120"/>
              </a:rPr>
              <a:t>教師</a:t>
            </a:r>
            <a:r>
              <a:rPr lang="zh-TW" altLang="en-US" sz="2800" dirty="0">
                <a:ea typeface="標楷體" panose="03000509000000000000" pitchFamily="65" charset="-120"/>
              </a:rPr>
              <a:t>在第</a:t>
            </a:r>
            <a:r>
              <a:rPr lang="en-US" altLang="zh-TW" sz="2800" dirty="0">
                <a:ea typeface="標楷體" panose="03000509000000000000" pitchFamily="65" charset="-120"/>
              </a:rPr>
              <a:t>3</a:t>
            </a:r>
            <a:r>
              <a:rPr lang="zh-TW" altLang="en-US" sz="2800" dirty="0">
                <a:ea typeface="標楷體" panose="03000509000000000000" pitchFamily="65" charset="-120"/>
              </a:rPr>
              <a:t>題</a:t>
            </a:r>
            <a:r>
              <a:rPr lang="zh-TW" altLang="en-US" sz="2800" dirty="0">
                <a:solidFill>
                  <a:srgbClr val="0000FF"/>
                </a:solidFill>
                <a:ea typeface="標楷體" panose="03000509000000000000" pitchFamily="65" charset="-120"/>
              </a:rPr>
              <a:t>「教學之外的行政工作（如：鑑定、文書工作）繁瑣複雜，影響我對特殊需求課程的備課時間或教學品質</a:t>
            </a:r>
            <a:r>
              <a:rPr lang="zh-TW" altLang="en-US" sz="2800" dirty="0">
                <a:ea typeface="標楷體" panose="03000509000000000000" pitchFamily="65" charset="-120"/>
              </a:rPr>
              <a:t>」上面臨</a:t>
            </a:r>
            <a:r>
              <a:rPr lang="zh-TW" altLang="en-US" sz="2800" dirty="0">
                <a:solidFill>
                  <a:srgbClr val="0000FF"/>
                </a:solidFill>
                <a:ea typeface="標楷體" panose="03000509000000000000" pitchFamily="65" charset="-120"/>
              </a:rPr>
              <a:t>中程度以上</a:t>
            </a:r>
            <a:r>
              <a:rPr lang="zh-TW" altLang="en-US" sz="2800" dirty="0">
                <a:ea typeface="標楷體" panose="03000509000000000000" pitchFamily="65" charset="-120"/>
              </a:rPr>
              <a:t>的符合程度，說明教師在實施聽障學生特殊需求領域課程時，對於教學以外兼任行政工作遭遇較大的困難。</a:t>
            </a:r>
            <a:endParaRPr lang="en-US" altLang="zh-TW" sz="2800" dirty="0">
              <a:ea typeface="標楷體" panose="03000509000000000000" pitchFamily="65" charset="-120"/>
            </a:endParaRPr>
          </a:p>
        </p:txBody>
      </p:sp>
    </p:spTree>
    <p:extLst>
      <p:ext uri="{BB962C8B-B14F-4D97-AF65-F5344CB8AC3E}">
        <p14:creationId xmlns:p14="http://schemas.microsoft.com/office/powerpoint/2010/main" val="57954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肆、研究結果與討論 </a:t>
            </a:r>
            <a:r>
              <a:rPr lang="en-US" altLang="zh-TW" sz="3200" b="1" dirty="0">
                <a:solidFill>
                  <a:prstClr val="black"/>
                </a:solidFill>
                <a:latin typeface="Times New Roman" panose="02020603050405020304" pitchFamily="18" charset="0"/>
                <a:ea typeface="標楷體" panose="03000509000000000000" pitchFamily="65" charset="-120"/>
              </a:rPr>
              <a:t>7/7</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246228"/>
            <a:ext cx="11177016" cy="4919372"/>
          </a:xfrm>
        </p:spPr>
        <p:txBody>
          <a:bodyPr>
            <a:normAutofit/>
          </a:bodyPr>
          <a:lstStyle/>
          <a:p>
            <a:pPr marL="0" indent="0">
              <a:buNone/>
            </a:pPr>
            <a:r>
              <a:rPr lang="zh-TW" altLang="en-US" sz="3200" b="1" dirty="0">
                <a:solidFill>
                  <a:srgbClr val="0070C0"/>
                </a:solidFill>
                <a:ea typeface="標楷體" panose="03000509000000000000" pitchFamily="65" charset="-120"/>
              </a:rPr>
              <a:t>四、啟聰學校特殊需求領域課程遭遇困境與因應作法之分析</a:t>
            </a:r>
          </a:p>
          <a:p>
            <a:pPr>
              <a:spcBef>
                <a:spcPts val="600"/>
              </a:spcBef>
            </a:pPr>
            <a:r>
              <a:rPr lang="zh-TW" altLang="en-US" sz="2800" b="1" u="sng" dirty="0">
                <a:solidFill>
                  <a:srgbClr val="C00000"/>
                </a:solidFill>
                <a:ea typeface="標楷體" panose="03000509000000000000" pitchFamily="65" charset="-120"/>
              </a:rPr>
              <a:t>「因應作法」</a:t>
            </a:r>
            <a:r>
              <a:rPr lang="zh-TW" altLang="en-US" sz="2800" b="1" dirty="0">
                <a:solidFill>
                  <a:srgbClr val="C00000"/>
                </a:solidFill>
                <a:ea typeface="標楷體" panose="03000509000000000000" pitchFamily="65" charset="-120"/>
              </a:rPr>
              <a:t>層面：</a:t>
            </a:r>
            <a:endParaRPr lang="en-US" altLang="zh-TW" sz="2800" b="1" dirty="0">
              <a:solidFill>
                <a:srgbClr val="C00000"/>
              </a:solidFill>
              <a:ea typeface="標楷體" panose="03000509000000000000" pitchFamily="65" charset="-120"/>
            </a:endParaRPr>
          </a:p>
          <a:p>
            <a:pPr>
              <a:spcBef>
                <a:spcPts val="1200"/>
              </a:spcBef>
            </a:pPr>
            <a:r>
              <a:rPr lang="zh-TW" altLang="en-US" sz="2800" dirty="0">
                <a:ea typeface="標楷體" panose="03000509000000000000" pitchFamily="65" charset="-120"/>
              </a:rPr>
              <a:t>整體有八成以上的</a:t>
            </a:r>
            <a:r>
              <a:rPr lang="zh-TW" altLang="en-US" sz="2800" u="sng" dirty="0">
                <a:solidFill>
                  <a:srgbClr val="0000FF"/>
                </a:solidFill>
                <a:ea typeface="標楷體" panose="03000509000000000000" pitchFamily="65" charset="-120"/>
              </a:rPr>
              <a:t>兼任行政教師</a:t>
            </a:r>
            <a:r>
              <a:rPr lang="zh-TW" altLang="en-US" sz="2800" dirty="0">
                <a:ea typeface="標楷體" panose="03000509000000000000" pitchFamily="65" charset="-120"/>
              </a:rPr>
              <a:t>能有</a:t>
            </a:r>
            <a:r>
              <a:rPr lang="zh-TW" altLang="en-US" sz="2800" dirty="0">
                <a:solidFill>
                  <a:srgbClr val="C00000"/>
                </a:solidFill>
                <a:ea typeface="標楷體" panose="03000509000000000000" pitchFamily="65" charset="-120"/>
              </a:rPr>
              <a:t>中程度以上</a:t>
            </a:r>
            <a:r>
              <a:rPr lang="zh-TW" altLang="en-US" sz="2800" dirty="0">
                <a:ea typeface="標楷體" panose="03000509000000000000" pitchFamily="65" charset="-120"/>
              </a:rPr>
              <a:t>做到，顯示兼任行政教師在實施聽障學生特殊需求領域課程時，大部分能符合各校學生的需求。</a:t>
            </a:r>
            <a:endParaRPr lang="en-US" altLang="zh-TW" sz="2800" dirty="0">
              <a:ea typeface="標楷體" panose="03000509000000000000" pitchFamily="65" charset="-120"/>
            </a:endParaRPr>
          </a:p>
          <a:p>
            <a:pPr>
              <a:spcBef>
                <a:spcPts val="1200"/>
              </a:spcBef>
            </a:pPr>
            <a:r>
              <a:rPr lang="zh-TW" altLang="en-US" sz="2800" dirty="0">
                <a:ea typeface="標楷體" panose="03000509000000000000" pitchFamily="65" charset="-120"/>
              </a:rPr>
              <a:t>整體有八成以上的</a:t>
            </a:r>
            <a:r>
              <a:rPr lang="zh-TW" altLang="en-US" sz="2800" u="sng" dirty="0">
                <a:solidFill>
                  <a:srgbClr val="0000FF"/>
                </a:solidFill>
                <a:ea typeface="標楷體" panose="03000509000000000000" pitchFamily="65" charset="-120"/>
              </a:rPr>
              <a:t>專任教師</a:t>
            </a:r>
            <a:r>
              <a:rPr lang="zh-TW" altLang="en-US" sz="2800" dirty="0">
                <a:ea typeface="標楷體" panose="03000509000000000000" pitchFamily="65" charset="-120"/>
              </a:rPr>
              <a:t>能有</a:t>
            </a:r>
            <a:r>
              <a:rPr lang="zh-TW" altLang="en-US" sz="2800" dirty="0">
                <a:solidFill>
                  <a:srgbClr val="C00000"/>
                </a:solidFill>
                <a:ea typeface="標楷體" panose="03000509000000000000" pitchFamily="65" charset="-120"/>
              </a:rPr>
              <a:t>中程度以上</a:t>
            </a:r>
            <a:r>
              <a:rPr lang="zh-TW" altLang="en-US" sz="2800" dirty="0">
                <a:ea typeface="標楷體" panose="03000509000000000000" pitchFamily="65" charset="-120"/>
              </a:rPr>
              <a:t>做到，其中較高約</a:t>
            </a:r>
            <a:r>
              <a:rPr lang="en-US" altLang="zh-TW" sz="2800" dirty="0">
                <a:ea typeface="標楷體" panose="03000509000000000000" pitchFamily="65" charset="-120"/>
              </a:rPr>
              <a:t>77%</a:t>
            </a:r>
            <a:r>
              <a:rPr lang="zh-TW" altLang="en-US" sz="2800" dirty="0">
                <a:ea typeface="標楷體" panose="03000509000000000000" pitchFamily="65" charset="-120"/>
              </a:rPr>
              <a:t>的教師在第</a:t>
            </a:r>
            <a:r>
              <a:rPr lang="en-US" altLang="zh-TW" sz="2800" dirty="0">
                <a:ea typeface="標楷體" panose="03000509000000000000" pitchFamily="65" charset="-120"/>
              </a:rPr>
              <a:t>6</a:t>
            </a:r>
            <a:r>
              <a:rPr lang="zh-TW" altLang="en-US" sz="2800" dirty="0">
                <a:ea typeface="標楷體" panose="03000509000000000000" pitchFamily="65" charset="-120"/>
              </a:rPr>
              <a:t>題</a:t>
            </a:r>
            <a:r>
              <a:rPr lang="zh-TW" altLang="en-US" sz="2800" dirty="0">
                <a:solidFill>
                  <a:srgbClr val="0000FF"/>
                </a:solidFill>
                <a:ea typeface="標楷體" panose="03000509000000000000" pitchFamily="65" charset="-120"/>
              </a:rPr>
              <a:t>「我會定期以實作評量檢視學生習得之特殊需求技能是否能跨情境運用，並隨著習得狀況修正教學方法」</a:t>
            </a:r>
            <a:r>
              <a:rPr lang="zh-TW" altLang="en-US" sz="2800" dirty="0">
                <a:ea typeface="標楷體" panose="03000509000000000000" pitchFamily="65" charset="-120"/>
              </a:rPr>
              <a:t>能有</a:t>
            </a:r>
            <a:r>
              <a:rPr lang="zh-TW" altLang="en-US" sz="2800" dirty="0">
                <a:solidFill>
                  <a:srgbClr val="C00000"/>
                </a:solidFill>
                <a:ea typeface="標楷體" panose="03000509000000000000" pitchFamily="65" charset="-120"/>
              </a:rPr>
              <a:t>中高程度</a:t>
            </a:r>
            <a:r>
              <a:rPr lang="zh-TW" altLang="en-US" sz="2800" dirty="0">
                <a:ea typeface="標楷體" panose="03000509000000000000" pitchFamily="65" charset="-120"/>
              </a:rPr>
              <a:t>以上可以做到，此結果說明教師能定期評量學生跨情境運用技能，並適時修正教學以確保學生獲得所需的技能。</a:t>
            </a:r>
            <a:endParaRPr lang="en-US" altLang="zh-TW" sz="2800" dirty="0">
              <a:ea typeface="標楷體" panose="03000509000000000000" pitchFamily="65" charset="-120"/>
            </a:endParaRPr>
          </a:p>
        </p:txBody>
      </p:sp>
    </p:spTree>
    <p:extLst>
      <p:ext uri="{BB962C8B-B14F-4D97-AF65-F5344CB8AC3E}">
        <p14:creationId xmlns:p14="http://schemas.microsoft.com/office/powerpoint/2010/main" val="41354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標題 4">
            <a:extLst>
              <a:ext uri="{FF2B5EF4-FFF2-40B4-BE49-F238E27FC236}">
                <a16:creationId xmlns:a16="http://schemas.microsoft.com/office/drawing/2014/main" id="{8E20C3B0-01B7-464E-9079-BAA64CB035A2}"/>
              </a:ext>
            </a:extLst>
          </p:cNvPr>
          <p:cNvSpPr>
            <a:spLocks noGrp="1"/>
          </p:cNvSpPr>
          <p:nvPr>
            <p:ph type="title"/>
          </p:nvPr>
        </p:nvSpPr>
        <p:spPr>
          <a:xfrm>
            <a:off x="1" y="268818"/>
            <a:ext cx="12191999"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論文發表（二）</a:t>
            </a:r>
          </a:p>
        </p:txBody>
      </p:sp>
      <p:sp>
        <p:nvSpPr>
          <p:cNvPr id="7" name="內容版面配置區 6">
            <a:extLst>
              <a:ext uri="{FF2B5EF4-FFF2-40B4-BE49-F238E27FC236}">
                <a16:creationId xmlns:a16="http://schemas.microsoft.com/office/drawing/2014/main" id="{86270FE6-7C81-4C88-A3AA-C90A1D22BAC2}"/>
              </a:ext>
            </a:extLst>
          </p:cNvPr>
          <p:cNvSpPr>
            <a:spLocks noGrp="1"/>
          </p:cNvSpPr>
          <p:nvPr>
            <p:ph sz="half" idx="2"/>
          </p:nvPr>
        </p:nvSpPr>
        <p:spPr>
          <a:xfrm>
            <a:off x="713232" y="3346703"/>
            <a:ext cx="5382768" cy="2779459"/>
          </a:xfrm>
        </p:spPr>
        <p:txBody>
          <a:bodyPr>
            <a:normAutofit/>
          </a:bodyPr>
          <a:lstStyle/>
          <a:p>
            <a:pPr marL="0" indent="0" algn="ctr">
              <a:buNone/>
            </a:pPr>
            <a:r>
              <a:rPr lang="zh-TW" altLang="en-US" sz="4000" kern="100" dirty="0">
                <a:solidFill>
                  <a:srgbClr val="0070C0"/>
                </a:solidFill>
                <a:ea typeface="標楷體" panose="03000509000000000000" pitchFamily="65" charset="-120"/>
                <a:cs typeface="Times New Roman" panose="02020603050405020304" pitchFamily="18" charset="0"/>
              </a:rPr>
              <a:t>林麗容</a:t>
            </a:r>
            <a:endParaRPr lang="en-US" altLang="zh-TW" sz="4000" kern="100" dirty="0">
              <a:solidFill>
                <a:srgbClr val="0070C0"/>
              </a:solidFill>
              <a:ea typeface="標楷體" panose="03000509000000000000" pitchFamily="65" charset="-120"/>
              <a:cs typeface="Times New Roman" panose="02020603050405020304" pitchFamily="18" charset="0"/>
            </a:endParaRPr>
          </a:p>
          <a:p>
            <a:pPr marL="0" indent="0" algn="ctr">
              <a:buNone/>
            </a:pPr>
            <a:r>
              <a:rPr lang="zh-TW" altLang="en-US" kern="100" dirty="0">
                <a:solidFill>
                  <a:srgbClr val="0070C0"/>
                </a:solidFill>
                <a:ea typeface="標楷體" panose="03000509000000000000" pitchFamily="65" charset="-120"/>
                <a:cs typeface="Times New Roman" panose="02020603050405020304" pitchFamily="18" charset="0"/>
              </a:rPr>
              <a:t>彰師大特殊教育學系博士生 </a:t>
            </a:r>
            <a:endParaRPr lang="zh-TW" altLang="en-US" dirty="0">
              <a:solidFill>
                <a:srgbClr val="0070C0"/>
              </a:solidFill>
            </a:endParaRPr>
          </a:p>
        </p:txBody>
      </p:sp>
      <p:sp>
        <p:nvSpPr>
          <p:cNvPr id="12" name="內容版面配置區 11">
            <a:extLst>
              <a:ext uri="{FF2B5EF4-FFF2-40B4-BE49-F238E27FC236}">
                <a16:creationId xmlns:a16="http://schemas.microsoft.com/office/drawing/2014/main" id="{1CB76301-8055-4F13-B967-2305D766CAE4}"/>
              </a:ext>
            </a:extLst>
          </p:cNvPr>
          <p:cNvSpPr>
            <a:spLocks noGrp="1"/>
          </p:cNvSpPr>
          <p:nvPr>
            <p:ph sz="quarter" idx="4"/>
          </p:nvPr>
        </p:nvSpPr>
        <p:spPr>
          <a:xfrm>
            <a:off x="6193369" y="3346703"/>
            <a:ext cx="4843439" cy="2779460"/>
          </a:xfrm>
        </p:spPr>
        <p:txBody>
          <a:bodyPr>
            <a:normAutofit/>
          </a:bodyPr>
          <a:lstStyle/>
          <a:p>
            <a:pPr marL="0" indent="0" algn="ctr">
              <a:buNone/>
            </a:pPr>
            <a:r>
              <a:rPr lang="zh-TW" altLang="en-US" sz="4000" kern="100" dirty="0">
                <a:solidFill>
                  <a:srgbClr val="0070C0"/>
                </a:solidFill>
                <a:ea typeface="標楷體" panose="03000509000000000000" pitchFamily="65" charset="-120"/>
                <a:cs typeface="Times New Roman" panose="02020603050405020304" pitchFamily="18" charset="0"/>
              </a:rPr>
              <a:t>楊雅惠</a:t>
            </a:r>
            <a:endParaRPr lang="en-US" altLang="zh-TW" sz="4000" kern="100" dirty="0">
              <a:solidFill>
                <a:srgbClr val="0070C0"/>
              </a:solidFill>
              <a:ea typeface="標楷體" panose="03000509000000000000" pitchFamily="65" charset="-120"/>
              <a:cs typeface="Times New Roman" panose="02020603050405020304" pitchFamily="18" charset="0"/>
            </a:endParaRPr>
          </a:p>
          <a:p>
            <a:pPr marL="0" indent="0" algn="ctr">
              <a:buNone/>
            </a:pPr>
            <a:r>
              <a:rPr lang="zh-TW" altLang="en-US" kern="100" dirty="0">
                <a:solidFill>
                  <a:srgbClr val="0070C0"/>
                </a:solidFill>
                <a:ea typeface="標楷體" panose="03000509000000000000" pitchFamily="65" charset="-120"/>
                <a:cs typeface="Times New Roman" panose="02020603050405020304" pitchFamily="18" charset="0"/>
              </a:rPr>
              <a:t>彰師大特殊教育學系教授</a:t>
            </a:r>
          </a:p>
        </p:txBody>
      </p:sp>
      <p:sp>
        <p:nvSpPr>
          <p:cNvPr id="11" name="日期版面配置區 3">
            <a:extLst>
              <a:ext uri="{FF2B5EF4-FFF2-40B4-BE49-F238E27FC236}">
                <a16:creationId xmlns:a16="http://schemas.microsoft.com/office/drawing/2014/main" id="{A0C7B0A5-0CDE-4786-8B88-3A1CB1B3956F}"/>
              </a:ext>
            </a:extLst>
          </p:cNvPr>
          <p:cNvSpPr>
            <a:spLocks noGrp="1"/>
          </p:cNvSpPr>
          <p:nvPr>
            <p:ph type="dt" sz="half" idx="10"/>
          </p:nvPr>
        </p:nvSpPr>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9" name="標題 4">
            <a:extLst>
              <a:ext uri="{FF2B5EF4-FFF2-40B4-BE49-F238E27FC236}">
                <a16:creationId xmlns:a16="http://schemas.microsoft.com/office/drawing/2014/main" id="{B4357089-89F4-46EC-8583-3FB104B99B49}"/>
              </a:ext>
            </a:extLst>
          </p:cNvPr>
          <p:cNvSpPr txBox="1">
            <a:spLocks/>
          </p:cNvSpPr>
          <p:nvPr/>
        </p:nvSpPr>
        <p:spPr>
          <a:xfrm>
            <a:off x="566928" y="1727503"/>
            <a:ext cx="11058144" cy="1143000"/>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zh-TW" altLang="en-US" sz="3400" b="1" kern="100" dirty="0">
                <a:ea typeface="標楷體" panose="03000509000000000000" pitchFamily="65" charset="-120"/>
                <a:cs typeface="Times New Roman" panose="02020603050405020304" pitchFamily="18" charset="0"/>
              </a:rPr>
              <a:t>題目：啟聰學校特殊需求領域課程規劃與實施情形之研究</a:t>
            </a:r>
            <a:endParaRPr lang="zh-TW" altLang="en-US" sz="3400" b="1" dirty="0"/>
          </a:p>
        </p:txBody>
      </p:sp>
    </p:spTree>
    <p:extLst>
      <p:ext uri="{BB962C8B-B14F-4D97-AF65-F5344CB8AC3E}">
        <p14:creationId xmlns:p14="http://schemas.microsoft.com/office/powerpoint/2010/main" val="339268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4233" y="25986"/>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伍、結論與建議 </a:t>
            </a:r>
            <a:r>
              <a:rPr lang="en-US" altLang="zh-TW" sz="3200" b="1" dirty="0">
                <a:solidFill>
                  <a:prstClr val="black"/>
                </a:solidFill>
                <a:latin typeface="Times New Roman" panose="02020603050405020304" pitchFamily="18" charset="0"/>
                <a:ea typeface="標楷體" panose="03000509000000000000" pitchFamily="65" charset="-120"/>
              </a:rPr>
              <a:t>1/2</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020135"/>
            <a:ext cx="11177016" cy="5625344"/>
          </a:xfrm>
        </p:spPr>
        <p:txBody>
          <a:bodyPr>
            <a:normAutofit fontScale="92500"/>
          </a:bodyPr>
          <a:lstStyle/>
          <a:p>
            <a:pPr marL="0" indent="0">
              <a:buNone/>
            </a:pPr>
            <a:r>
              <a:rPr lang="zh-TW" altLang="en-US" sz="3700" b="1" dirty="0">
                <a:solidFill>
                  <a:srgbClr val="0070C0"/>
                </a:solidFill>
                <a:ea typeface="標楷體" panose="03000509000000000000" pitchFamily="65" charset="-120"/>
              </a:rPr>
              <a:t>一、結論</a:t>
            </a:r>
          </a:p>
          <a:p>
            <a:pPr marL="514350" indent="-514350">
              <a:lnSpc>
                <a:spcPct val="120000"/>
              </a:lnSpc>
              <a:spcBef>
                <a:spcPts val="600"/>
              </a:spcBef>
              <a:buFont typeface="+mj-lt"/>
              <a:buAutoNum type="arabicPeriod"/>
            </a:pPr>
            <a:r>
              <a:rPr lang="zh-TW" altLang="en-US" sz="2900" b="1" dirty="0">
                <a:solidFill>
                  <a:srgbClr val="0000FF"/>
                </a:solidFill>
                <a:ea typeface="標楷體" panose="03000509000000000000" pitchFamily="65" charset="-120"/>
              </a:rPr>
              <a:t>啟聰學校特殊需求領域課程的規劃情形</a:t>
            </a:r>
            <a:r>
              <a:rPr lang="zh-TW" altLang="en-US" sz="2900" dirty="0">
                <a:ea typeface="標楷體" panose="03000509000000000000" pitchFamily="65" charset="-120"/>
              </a:rPr>
              <a:t>，整體和各層面皆達中程度以上，兼任行政教師於「行政相關支持與資源」層面得分較高；而專任教師於「學校願景特色與特教課程理念」層面規劃情形得分相對較高。</a:t>
            </a:r>
          </a:p>
          <a:p>
            <a:pPr marL="514350" indent="-514350">
              <a:lnSpc>
                <a:spcPct val="120000"/>
              </a:lnSpc>
              <a:spcBef>
                <a:spcPts val="600"/>
              </a:spcBef>
              <a:buFont typeface="+mj-lt"/>
              <a:buAutoNum type="arabicPeriod"/>
            </a:pPr>
            <a:r>
              <a:rPr lang="zh-TW" altLang="en-US" sz="2900" b="1" dirty="0">
                <a:solidFill>
                  <a:srgbClr val="0000FF"/>
                </a:solidFill>
                <a:ea typeface="標楷體" panose="03000509000000000000" pitchFamily="65" charset="-120"/>
              </a:rPr>
              <a:t>啟聰學校特殊需求領域課程的實施情形</a:t>
            </a:r>
            <a:r>
              <a:rPr lang="zh-TW" altLang="en-US" sz="2900" dirty="0">
                <a:ea typeface="標楷體" panose="03000509000000000000" pitchFamily="65" charset="-120"/>
              </a:rPr>
              <a:t>，整體和各層面皆達高程度，教師於「學生需求」層面得分較高，「特教專業知能」得分相對略低。</a:t>
            </a:r>
          </a:p>
          <a:p>
            <a:pPr marL="514350" indent="-514350">
              <a:lnSpc>
                <a:spcPct val="120000"/>
              </a:lnSpc>
              <a:spcBef>
                <a:spcPts val="600"/>
              </a:spcBef>
              <a:buFont typeface="+mj-lt"/>
              <a:buAutoNum type="arabicPeriod"/>
            </a:pPr>
            <a:r>
              <a:rPr lang="zh-TW" altLang="en-US" sz="2900" dirty="0">
                <a:ea typeface="標楷體" panose="03000509000000000000" pitchFamily="65" charset="-120"/>
              </a:rPr>
              <a:t>啟聰學校教師實施特殊需求領域課程上面臨教學以外兼任行政工作以及學生難以類化情境上</a:t>
            </a:r>
            <a:r>
              <a:rPr lang="zh-TW" altLang="en-US" sz="2900" b="1" dirty="0">
                <a:solidFill>
                  <a:srgbClr val="0000FF"/>
                </a:solidFill>
                <a:ea typeface="標楷體" panose="03000509000000000000" pitchFamily="65" charset="-120"/>
              </a:rPr>
              <a:t>遭遇</a:t>
            </a:r>
            <a:r>
              <a:rPr lang="zh-TW" altLang="en-US" sz="2900" dirty="0">
                <a:ea typeface="標楷體" panose="03000509000000000000" pitchFamily="65" charset="-120"/>
              </a:rPr>
              <a:t>較大的</a:t>
            </a:r>
            <a:r>
              <a:rPr lang="zh-TW" altLang="en-US" sz="2900" b="1" dirty="0">
                <a:solidFill>
                  <a:srgbClr val="0000FF"/>
                </a:solidFill>
                <a:ea typeface="標楷體" panose="03000509000000000000" pitchFamily="65" charset="-120"/>
              </a:rPr>
              <a:t>困難</a:t>
            </a:r>
            <a:r>
              <a:rPr lang="zh-TW" altLang="en-US" sz="2900" dirty="0">
                <a:ea typeface="標楷體" panose="03000509000000000000" pitchFamily="65" charset="-120"/>
              </a:rPr>
              <a:t>，教師於因應作法層面皆能有中程度以上做到；而兼任行政教師整體遭遇較少的困難，且</a:t>
            </a:r>
            <a:r>
              <a:rPr lang="zh-TW" altLang="en-US" sz="2900" b="1" dirty="0">
                <a:solidFill>
                  <a:srgbClr val="0000FF"/>
                </a:solidFill>
                <a:ea typeface="標楷體" panose="03000509000000000000" pitchFamily="65" charset="-120"/>
              </a:rPr>
              <a:t>因應作法</a:t>
            </a:r>
            <a:r>
              <a:rPr lang="zh-TW" altLang="en-US" sz="2900" dirty="0">
                <a:ea typeface="標楷體" panose="03000509000000000000" pitchFamily="65" charset="-120"/>
              </a:rPr>
              <a:t>有中程度以上皆可以做到。</a:t>
            </a:r>
          </a:p>
        </p:txBody>
      </p:sp>
    </p:spTree>
    <p:extLst>
      <p:ext uri="{BB962C8B-B14F-4D97-AF65-F5344CB8AC3E}">
        <p14:creationId xmlns:p14="http://schemas.microsoft.com/office/powerpoint/2010/main" val="66641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21</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4233" y="25986"/>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伍、結論與建議 </a:t>
            </a:r>
            <a:r>
              <a:rPr lang="en-US" altLang="zh-TW" sz="3200" b="1" dirty="0">
                <a:solidFill>
                  <a:prstClr val="black"/>
                </a:solidFill>
                <a:latin typeface="Times New Roman" panose="02020603050405020304" pitchFamily="18" charset="0"/>
                <a:ea typeface="標楷體" panose="03000509000000000000" pitchFamily="65" charset="-120"/>
              </a:rPr>
              <a:t>2/2</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020135"/>
            <a:ext cx="11177016" cy="5625344"/>
          </a:xfrm>
        </p:spPr>
        <p:txBody>
          <a:bodyPr>
            <a:normAutofit fontScale="92500" lnSpcReduction="20000"/>
          </a:bodyPr>
          <a:lstStyle/>
          <a:p>
            <a:pPr marL="0" indent="0">
              <a:buNone/>
            </a:pPr>
            <a:r>
              <a:rPr lang="zh-TW" altLang="en-US" sz="3700" b="1" dirty="0">
                <a:solidFill>
                  <a:srgbClr val="0070C0"/>
                </a:solidFill>
                <a:ea typeface="標楷體" panose="03000509000000000000" pitchFamily="65" charset="-120"/>
              </a:rPr>
              <a:t>二、建議</a:t>
            </a:r>
          </a:p>
          <a:p>
            <a:pPr marL="514350" indent="-514350">
              <a:lnSpc>
                <a:spcPct val="120000"/>
              </a:lnSpc>
              <a:spcBef>
                <a:spcPts val="600"/>
              </a:spcBef>
              <a:buFont typeface="+mj-lt"/>
              <a:buAutoNum type="arabicPeriod"/>
            </a:pPr>
            <a:r>
              <a:rPr lang="zh-TW" altLang="en-US" sz="2900" b="1" dirty="0">
                <a:solidFill>
                  <a:srgbClr val="0000FF"/>
                </a:solidFill>
                <a:ea typeface="標楷體" panose="03000509000000000000" pitchFamily="65" charset="-120"/>
              </a:rPr>
              <a:t>學校行政與教學層面：</a:t>
            </a:r>
            <a:r>
              <a:rPr lang="zh-TW" altLang="en-US" sz="2900" dirty="0">
                <a:ea typeface="標楷體" panose="03000509000000000000" pitchFamily="65" charset="-120"/>
              </a:rPr>
              <a:t>行政工作專職化，降低教師相關行政或文書作業（如：鑑定），讓教師回歸課程與教學；增加數位科技媒材素養研習或工作坊，以提升教師教學品質。</a:t>
            </a:r>
          </a:p>
          <a:p>
            <a:pPr marL="514350" indent="-514350">
              <a:lnSpc>
                <a:spcPct val="120000"/>
              </a:lnSpc>
              <a:spcBef>
                <a:spcPts val="600"/>
              </a:spcBef>
              <a:buFont typeface="+mj-lt"/>
              <a:buAutoNum type="arabicPeriod"/>
            </a:pPr>
            <a:r>
              <a:rPr lang="zh-TW" altLang="en-US" sz="2900" b="1" dirty="0">
                <a:solidFill>
                  <a:srgbClr val="0000FF"/>
                </a:solidFill>
                <a:ea typeface="標楷體" panose="03000509000000000000" pitchFamily="65" charset="-120"/>
              </a:rPr>
              <a:t>研究對象層面：</a:t>
            </a:r>
            <a:r>
              <a:rPr lang="zh-TW" altLang="en-US" sz="2900" dirty="0">
                <a:ea typeface="標楷體" panose="03000509000000000000" pitchFamily="65" charset="-120"/>
              </a:rPr>
              <a:t>本研究對象為全國啟聰學校聽覺障礙類教師，未包含其他障礙類別、特殊教育學校或普通學校之教師，未來研究可擴大研究對象及樣本數，探討不同障礙類別、不同學制的特教教師與普教教師規劃與實施課程情形。</a:t>
            </a:r>
          </a:p>
          <a:p>
            <a:pPr marL="514350" indent="-514350">
              <a:lnSpc>
                <a:spcPct val="120000"/>
              </a:lnSpc>
              <a:spcBef>
                <a:spcPts val="600"/>
              </a:spcBef>
              <a:buFont typeface="+mj-lt"/>
              <a:buAutoNum type="arabicPeriod"/>
            </a:pPr>
            <a:r>
              <a:rPr lang="zh-TW" altLang="en-US" sz="2900" b="1" dirty="0">
                <a:solidFill>
                  <a:srgbClr val="0000FF"/>
                </a:solidFill>
                <a:ea typeface="標楷體" panose="03000509000000000000" pitchFamily="65" charset="-120"/>
              </a:rPr>
              <a:t>研究方法層面：</a:t>
            </a:r>
            <a:r>
              <a:rPr lang="zh-TW" altLang="en-US" sz="2900" dirty="0">
                <a:ea typeface="標楷體" panose="03000509000000000000" pitchFamily="65" charset="-120"/>
              </a:rPr>
              <a:t>本研究以啟聰學校教師為對象，研究數量少，無法抽樣而以普查方式為之，較無法進行背景變項分析。且本研究以問卷調查方式實施，未來研究可加入質性研究（如：半結構式訪談），讓研究結果的解釋與推論更為全面及深入。</a:t>
            </a:r>
          </a:p>
        </p:txBody>
      </p:sp>
    </p:spTree>
    <p:extLst>
      <p:ext uri="{BB962C8B-B14F-4D97-AF65-F5344CB8AC3E}">
        <p14:creationId xmlns:p14="http://schemas.microsoft.com/office/powerpoint/2010/main" val="197609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txBox="1">
            <a:spLocks/>
          </p:cNvSpPr>
          <p:nvPr/>
        </p:nvSpPr>
        <p:spPr bwMode="auto">
          <a:xfrm>
            <a:off x="8610600" y="6356351"/>
            <a:ext cx="27432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defPPr>
              <a:defRPr lang="zh-CN"/>
            </a:defPPr>
            <a:lvl1pPr algn="r" defTabSz="685800" rtl="0" fontAlgn="base">
              <a:spcBef>
                <a:spcPct val="0"/>
              </a:spcBef>
              <a:spcAft>
                <a:spcPct val="0"/>
              </a:spcAft>
              <a:buFont typeface="Arial" panose="020B0604020202020204" pitchFamily="34" charset="0"/>
              <a:defRPr sz="900" kern="1200">
                <a:solidFill>
                  <a:srgbClr val="898989"/>
                </a:solidFill>
                <a:latin typeface="Arial" panose="020B0604020202020204" pitchFamily="34" charset="0"/>
                <a:ea typeface="宋体" panose="02010600030101010101" pitchFamily="2" charset="-122"/>
                <a:cs typeface="+mn-cs"/>
              </a:defRPr>
            </a:lvl1pPr>
            <a:lvl2pPr marL="3429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2pPr>
            <a:lvl3pPr marL="6858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3pPr>
            <a:lvl4pPr marL="10287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4pPr>
            <a:lvl5pPr marL="13716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9pPr>
          </a:lstStyle>
          <a:p>
            <a:pPr marL="0" marR="0" lvl="0" indent="0" algn="r" defTabSz="914377" rtl="0" eaLnBrk="1" fontAlgn="base" latinLnBrk="0" hangingPunct="1">
              <a:lnSpc>
                <a:spcPct val="100000"/>
              </a:lnSpc>
              <a:spcBef>
                <a:spcPct val="0"/>
              </a:spcBef>
              <a:spcAft>
                <a:spcPct val="0"/>
              </a:spcAft>
              <a:buClrTx/>
              <a:buSzTx/>
              <a:buFont typeface="Arial" panose="020B0604020202020204" pitchFamily="34" charset="0"/>
              <a:buNone/>
              <a:tabLst/>
              <a:defRPr/>
            </a:pPr>
            <a:fld id="{0AFA48E6-3377-497B-8AD0-83C1C51C984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pPr marL="0" marR="0" lvl="0" indent="0" algn="r" defTabSz="914377" rtl="0" eaLnBrk="1" fontAlgn="base" latinLnBrk="0" hangingPunct="1">
                <a:lnSpc>
                  <a:spcPct val="100000"/>
                </a:lnSpc>
                <a:spcBef>
                  <a:spcPct val="0"/>
                </a:spcBef>
                <a:spcAft>
                  <a:spcPct val="0"/>
                </a:spcAft>
                <a:buClrTx/>
                <a:buSzTx/>
                <a:buFont typeface="Arial" panose="020B0604020202020204" pitchFamily="34" charset="0"/>
                <a:buNone/>
                <a:tabLst/>
                <a:defRPr/>
              </a:pPr>
              <a:t>22</a:t>
            </a:fld>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任意多边形 35"/>
          <p:cNvSpPr>
            <a:spLocks noChangeArrowheads="1"/>
          </p:cNvSpPr>
          <p:nvPr/>
        </p:nvSpPr>
        <p:spPr bwMode="auto">
          <a:xfrm>
            <a:off x="5539318" y="2728385"/>
            <a:ext cx="670983" cy="2338916"/>
          </a:xfrm>
          <a:custGeom>
            <a:avLst/>
            <a:gdLst>
              <a:gd name="T0" fmla="*/ 55984 w 503853"/>
              <a:gd name="T1" fmla="*/ 0 h 1754155"/>
              <a:gd name="T2" fmla="*/ 503853 w 503853"/>
              <a:gd name="T3" fmla="*/ 391885 h 1754155"/>
              <a:gd name="T4" fmla="*/ 0 w 503853"/>
              <a:gd name="T5" fmla="*/ 1754155 h 1754155"/>
              <a:gd name="T6" fmla="*/ 55984 w 503853"/>
              <a:gd name="T7" fmla="*/ 0 h 1754155"/>
              <a:gd name="T8" fmla="*/ 0 60000 65536"/>
              <a:gd name="T9" fmla="*/ 0 60000 65536"/>
              <a:gd name="T10" fmla="*/ 0 60000 65536"/>
              <a:gd name="T11" fmla="*/ 0 60000 65536"/>
              <a:gd name="T12" fmla="*/ 0 w 503853"/>
              <a:gd name="T13" fmla="*/ 0 h 1754155"/>
              <a:gd name="T14" fmla="*/ 503853 w 503853"/>
              <a:gd name="T15" fmla="*/ 1754155 h 1754155"/>
            </a:gdLst>
            <a:ahLst/>
            <a:cxnLst>
              <a:cxn ang="T8">
                <a:pos x="T0" y="T1"/>
              </a:cxn>
              <a:cxn ang="T9">
                <a:pos x="T2" y="T3"/>
              </a:cxn>
              <a:cxn ang="T10">
                <a:pos x="T4" y="T5"/>
              </a:cxn>
              <a:cxn ang="T11">
                <a:pos x="T6" y="T7"/>
              </a:cxn>
            </a:cxnLst>
            <a:rect l="T12" t="T13" r="T14" b="T15"/>
            <a:pathLst>
              <a:path w="503853" h="1754155">
                <a:moveTo>
                  <a:pt x="55984" y="0"/>
                </a:moveTo>
                <a:lnTo>
                  <a:pt x="503853" y="391885"/>
                </a:lnTo>
                <a:lnTo>
                  <a:pt x="0" y="1754155"/>
                </a:lnTo>
                <a:lnTo>
                  <a:pt x="55984" y="0"/>
                </a:lnTo>
                <a:close/>
              </a:path>
            </a:pathLst>
          </a:custGeom>
          <a:solidFill>
            <a:srgbClr val="145C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任意多边形 36"/>
          <p:cNvSpPr>
            <a:spLocks noChangeArrowheads="1"/>
          </p:cNvSpPr>
          <p:nvPr/>
        </p:nvSpPr>
        <p:spPr bwMode="auto">
          <a:xfrm>
            <a:off x="4851400" y="2372785"/>
            <a:ext cx="1543051" cy="679449"/>
          </a:xfrm>
          <a:custGeom>
            <a:avLst/>
            <a:gdLst>
              <a:gd name="T0" fmla="*/ 0 w 1156996"/>
              <a:gd name="T1" fmla="*/ 6220 h 510073"/>
              <a:gd name="T2" fmla="*/ 1156996 w 1156996"/>
              <a:gd name="T3" fmla="*/ 0 h 510073"/>
              <a:gd name="T4" fmla="*/ 124408 w 1156996"/>
              <a:gd name="T5" fmla="*/ 510073 h 510073"/>
              <a:gd name="T6" fmla="*/ 0 w 1156996"/>
              <a:gd name="T7" fmla="*/ 6220 h 510073"/>
              <a:gd name="T8" fmla="*/ 0 60000 65536"/>
              <a:gd name="T9" fmla="*/ 0 60000 65536"/>
              <a:gd name="T10" fmla="*/ 0 60000 65536"/>
              <a:gd name="T11" fmla="*/ 0 60000 65536"/>
              <a:gd name="T12" fmla="*/ 0 w 1156996"/>
              <a:gd name="T13" fmla="*/ 0 h 510073"/>
              <a:gd name="T14" fmla="*/ 1156996 w 1156996"/>
              <a:gd name="T15" fmla="*/ 510073 h 510073"/>
            </a:gdLst>
            <a:ahLst/>
            <a:cxnLst>
              <a:cxn ang="T8">
                <a:pos x="T0" y="T1"/>
              </a:cxn>
              <a:cxn ang="T9">
                <a:pos x="T2" y="T3"/>
              </a:cxn>
              <a:cxn ang="T10">
                <a:pos x="T4" y="T5"/>
              </a:cxn>
              <a:cxn ang="T11">
                <a:pos x="T6" y="T7"/>
              </a:cxn>
            </a:cxnLst>
            <a:rect l="T12" t="T13" r="T14" b="T15"/>
            <a:pathLst>
              <a:path w="1156996" h="510073">
                <a:moveTo>
                  <a:pt x="0" y="6220"/>
                </a:moveTo>
                <a:lnTo>
                  <a:pt x="1156996" y="0"/>
                </a:lnTo>
                <a:lnTo>
                  <a:pt x="124408" y="510073"/>
                </a:lnTo>
                <a:lnTo>
                  <a:pt x="0" y="622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任意多边形 33"/>
          <p:cNvSpPr>
            <a:spLocks noChangeArrowheads="1"/>
          </p:cNvSpPr>
          <p:nvPr/>
        </p:nvSpPr>
        <p:spPr bwMode="auto">
          <a:xfrm>
            <a:off x="4669368" y="2379134"/>
            <a:ext cx="903817" cy="2705100"/>
          </a:xfrm>
          <a:custGeom>
            <a:avLst/>
            <a:gdLst>
              <a:gd name="T0" fmla="*/ 136849 w 678025"/>
              <a:gd name="T1" fmla="*/ 0 h 2002971"/>
              <a:gd name="T2" fmla="*/ 678025 w 678025"/>
              <a:gd name="T3" fmla="*/ 2002971 h 2002971"/>
              <a:gd name="T4" fmla="*/ 0 w 678025"/>
              <a:gd name="T5" fmla="*/ 1125893 h 2002971"/>
              <a:gd name="T6" fmla="*/ 136849 w 678025"/>
              <a:gd name="T7" fmla="*/ 0 h 2002971"/>
              <a:gd name="T8" fmla="*/ 0 60000 65536"/>
              <a:gd name="T9" fmla="*/ 0 60000 65536"/>
              <a:gd name="T10" fmla="*/ 0 60000 65536"/>
              <a:gd name="T11" fmla="*/ 0 60000 65536"/>
              <a:gd name="T12" fmla="*/ 0 w 678025"/>
              <a:gd name="T13" fmla="*/ 0 h 2002971"/>
              <a:gd name="T14" fmla="*/ 678025 w 678025"/>
              <a:gd name="T15" fmla="*/ 2002971 h 2002971"/>
            </a:gdLst>
            <a:ahLst/>
            <a:cxnLst>
              <a:cxn ang="T8">
                <a:pos x="T0" y="T1"/>
              </a:cxn>
              <a:cxn ang="T9">
                <a:pos x="T2" y="T3"/>
              </a:cxn>
              <a:cxn ang="T10">
                <a:pos x="T4" y="T5"/>
              </a:cxn>
              <a:cxn ang="T11">
                <a:pos x="T6" y="T7"/>
              </a:cxn>
            </a:cxnLst>
            <a:rect l="T12" t="T13" r="T14" b="T15"/>
            <a:pathLst>
              <a:path w="678025" h="2002971">
                <a:moveTo>
                  <a:pt x="136849" y="0"/>
                </a:moveTo>
                <a:lnTo>
                  <a:pt x="678025" y="2002971"/>
                </a:lnTo>
                <a:lnTo>
                  <a:pt x="0" y="1125893"/>
                </a:lnTo>
                <a:lnTo>
                  <a:pt x="136849"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任意多边形 30"/>
          <p:cNvSpPr>
            <a:spLocks noChangeArrowheads="1"/>
          </p:cNvSpPr>
          <p:nvPr/>
        </p:nvSpPr>
        <p:spPr bwMode="auto">
          <a:xfrm>
            <a:off x="4487333" y="3881967"/>
            <a:ext cx="2472267" cy="3043767"/>
          </a:xfrm>
          <a:custGeom>
            <a:avLst/>
            <a:gdLst>
              <a:gd name="T0" fmla="*/ 136849 w 1853682"/>
              <a:gd name="T1" fmla="*/ 0 h 2282889"/>
              <a:gd name="T2" fmla="*/ 1853682 w 1853682"/>
              <a:gd name="T3" fmla="*/ 2282889 h 2282889"/>
              <a:gd name="T4" fmla="*/ 1698171 w 1853682"/>
              <a:gd name="T5" fmla="*/ 2282889 h 2282889"/>
              <a:gd name="T6" fmla="*/ 0 w 1853682"/>
              <a:gd name="T7" fmla="*/ 1107232 h 2282889"/>
              <a:gd name="T8" fmla="*/ 136849 w 1853682"/>
              <a:gd name="T9" fmla="*/ 0 h 2282889"/>
              <a:gd name="T10" fmla="*/ 0 60000 65536"/>
              <a:gd name="T11" fmla="*/ 0 60000 65536"/>
              <a:gd name="T12" fmla="*/ 0 60000 65536"/>
              <a:gd name="T13" fmla="*/ 0 60000 65536"/>
              <a:gd name="T14" fmla="*/ 0 60000 65536"/>
              <a:gd name="T15" fmla="*/ 0 w 1853682"/>
              <a:gd name="T16" fmla="*/ 0 h 2282889"/>
              <a:gd name="T17" fmla="*/ 1853682 w 1853682"/>
              <a:gd name="T18" fmla="*/ 2282889 h 2282889"/>
            </a:gdLst>
            <a:ahLst/>
            <a:cxnLst>
              <a:cxn ang="T10">
                <a:pos x="T0" y="T1"/>
              </a:cxn>
              <a:cxn ang="T11">
                <a:pos x="T2" y="T3"/>
              </a:cxn>
              <a:cxn ang="T12">
                <a:pos x="T4" y="T5"/>
              </a:cxn>
              <a:cxn ang="T13">
                <a:pos x="T6" y="T7"/>
              </a:cxn>
              <a:cxn ang="T14">
                <a:pos x="T8" y="T9"/>
              </a:cxn>
            </a:cxnLst>
            <a:rect l="T15" t="T16" r="T17" b="T18"/>
            <a:pathLst>
              <a:path w="1853682" h="2282889">
                <a:moveTo>
                  <a:pt x="136849" y="0"/>
                </a:moveTo>
                <a:lnTo>
                  <a:pt x="1853682" y="2282889"/>
                </a:lnTo>
                <a:lnTo>
                  <a:pt x="1698171" y="2282889"/>
                </a:lnTo>
                <a:lnTo>
                  <a:pt x="0" y="1107232"/>
                </a:lnTo>
                <a:lnTo>
                  <a:pt x="136849" y="0"/>
                </a:lnTo>
                <a:close/>
              </a:path>
            </a:pathLst>
          </a:custGeom>
          <a:solidFill>
            <a:srgbClr val="1387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任意多边形 38"/>
          <p:cNvSpPr>
            <a:spLocks noChangeArrowheads="1"/>
          </p:cNvSpPr>
          <p:nvPr/>
        </p:nvSpPr>
        <p:spPr bwMode="auto">
          <a:xfrm>
            <a:off x="3416301" y="-57150"/>
            <a:ext cx="1883833" cy="2478617"/>
          </a:xfrm>
          <a:custGeom>
            <a:avLst/>
            <a:gdLst>
              <a:gd name="T0" fmla="*/ 1069910 w 1393372"/>
              <a:gd name="T1" fmla="*/ 6220 h 1847461"/>
              <a:gd name="T2" fmla="*/ 1393372 w 1393372"/>
              <a:gd name="T3" fmla="*/ 0 h 1847461"/>
              <a:gd name="T4" fmla="*/ 1076131 w 1393372"/>
              <a:gd name="T5" fmla="*/ 1835020 h 1847461"/>
              <a:gd name="T6" fmla="*/ 0 w 1393372"/>
              <a:gd name="T7" fmla="*/ 1847461 h 1847461"/>
              <a:gd name="T8" fmla="*/ 1069910 w 1393372"/>
              <a:gd name="T9" fmla="*/ 6220 h 1847461"/>
              <a:gd name="T10" fmla="*/ 0 60000 65536"/>
              <a:gd name="T11" fmla="*/ 0 60000 65536"/>
              <a:gd name="T12" fmla="*/ 0 60000 65536"/>
              <a:gd name="T13" fmla="*/ 0 60000 65536"/>
              <a:gd name="T14" fmla="*/ 0 60000 65536"/>
              <a:gd name="T15" fmla="*/ 0 w 1393372"/>
              <a:gd name="T16" fmla="*/ 0 h 1847461"/>
              <a:gd name="T17" fmla="*/ 1393372 w 1393372"/>
              <a:gd name="T18" fmla="*/ 1847461 h 1847461"/>
            </a:gdLst>
            <a:ahLst/>
            <a:cxnLst>
              <a:cxn ang="T10">
                <a:pos x="T0" y="T1"/>
              </a:cxn>
              <a:cxn ang="T11">
                <a:pos x="T2" y="T3"/>
              </a:cxn>
              <a:cxn ang="T12">
                <a:pos x="T4" y="T5"/>
              </a:cxn>
              <a:cxn ang="T13">
                <a:pos x="T6" y="T7"/>
              </a:cxn>
              <a:cxn ang="T14">
                <a:pos x="T8" y="T9"/>
              </a:cxn>
            </a:cxnLst>
            <a:rect l="T15" t="T16" r="T17" b="T18"/>
            <a:pathLst>
              <a:path w="1393372" h="1847461">
                <a:moveTo>
                  <a:pt x="1069910" y="6220"/>
                </a:moveTo>
                <a:lnTo>
                  <a:pt x="1393372" y="0"/>
                </a:lnTo>
                <a:lnTo>
                  <a:pt x="1076131" y="1835020"/>
                </a:lnTo>
                <a:lnTo>
                  <a:pt x="0" y="1847461"/>
                </a:lnTo>
                <a:lnTo>
                  <a:pt x="1069910" y="622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任意多边形 47"/>
          <p:cNvSpPr>
            <a:spLocks noChangeArrowheads="1"/>
          </p:cNvSpPr>
          <p:nvPr/>
        </p:nvSpPr>
        <p:spPr bwMode="auto">
          <a:xfrm>
            <a:off x="5698067" y="440267"/>
            <a:ext cx="298451" cy="952500"/>
          </a:xfrm>
          <a:custGeom>
            <a:avLst/>
            <a:gdLst>
              <a:gd name="T0" fmla="*/ 0 w 223935"/>
              <a:gd name="T1" fmla="*/ 0 h 715347"/>
              <a:gd name="T2" fmla="*/ 223935 w 223935"/>
              <a:gd name="T3" fmla="*/ 628261 h 715347"/>
              <a:gd name="T4" fmla="*/ 62204 w 223935"/>
              <a:gd name="T5" fmla="*/ 715347 h 715347"/>
              <a:gd name="T6" fmla="*/ 0 w 223935"/>
              <a:gd name="T7" fmla="*/ 0 h 715347"/>
              <a:gd name="T8" fmla="*/ 0 60000 65536"/>
              <a:gd name="T9" fmla="*/ 0 60000 65536"/>
              <a:gd name="T10" fmla="*/ 0 60000 65536"/>
              <a:gd name="T11" fmla="*/ 0 60000 65536"/>
              <a:gd name="T12" fmla="*/ 0 w 223935"/>
              <a:gd name="T13" fmla="*/ 0 h 715347"/>
              <a:gd name="T14" fmla="*/ 223935 w 223935"/>
              <a:gd name="T15" fmla="*/ 715347 h 715347"/>
            </a:gdLst>
            <a:ahLst/>
            <a:cxnLst>
              <a:cxn ang="T8">
                <a:pos x="T0" y="T1"/>
              </a:cxn>
              <a:cxn ang="T9">
                <a:pos x="T2" y="T3"/>
              </a:cxn>
              <a:cxn ang="T10">
                <a:pos x="T4" y="T5"/>
              </a:cxn>
              <a:cxn ang="T11">
                <a:pos x="T6" y="T7"/>
              </a:cxn>
            </a:cxnLst>
            <a:rect l="T12" t="T13" r="T14" b="T15"/>
            <a:pathLst>
              <a:path w="223935" h="715347">
                <a:moveTo>
                  <a:pt x="0" y="0"/>
                </a:moveTo>
                <a:lnTo>
                  <a:pt x="223935" y="628261"/>
                </a:lnTo>
                <a:lnTo>
                  <a:pt x="62204" y="715347"/>
                </a:lnTo>
                <a:lnTo>
                  <a:pt x="0" y="0"/>
                </a:lnTo>
                <a:close/>
              </a:path>
            </a:pathLst>
          </a:custGeom>
          <a:solidFill>
            <a:srgbClr val="28AE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任意多边形 24"/>
          <p:cNvSpPr>
            <a:spLocks noChangeArrowheads="1"/>
          </p:cNvSpPr>
          <p:nvPr/>
        </p:nvSpPr>
        <p:spPr bwMode="auto">
          <a:xfrm>
            <a:off x="-156633" y="-74084"/>
            <a:ext cx="423333" cy="374651"/>
          </a:xfrm>
          <a:custGeom>
            <a:avLst/>
            <a:gdLst>
              <a:gd name="T0" fmla="*/ 37322 w 317241"/>
              <a:gd name="T1" fmla="*/ 255036 h 279918"/>
              <a:gd name="T2" fmla="*/ 118188 w 317241"/>
              <a:gd name="T3" fmla="*/ 279918 h 279918"/>
              <a:gd name="T4" fmla="*/ 317241 w 317241"/>
              <a:gd name="T5" fmla="*/ 0 h 279918"/>
              <a:gd name="T6" fmla="*/ 0 w 317241"/>
              <a:gd name="T7" fmla="*/ 6220 h 279918"/>
              <a:gd name="T8" fmla="*/ 37322 w 317241"/>
              <a:gd name="T9" fmla="*/ 255036 h 279918"/>
              <a:gd name="T10" fmla="*/ 0 60000 65536"/>
              <a:gd name="T11" fmla="*/ 0 60000 65536"/>
              <a:gd name="T12" fmla="*/ 0 60000 65536"/>
              <a:gd name="T13" fmla="*/ 0 60000 65536"/>
              <a:gd name="T14" fmla="*/ 0 60000 65536"/>
              <a:gd name="T15" fmla="*/ 0 w 317241"/>
              <a:gd name="T16" fmla="*/ 0 h 279918"/>
              <a:gd name="T17" fmla="*/ 317241 w 317241"/>
              <a:gd name="T18" fmla="*/ 279918 h 279918"/>
            </a:gdLst>
            <a:ahLst/>
            <a:cxnLst>
              <a:cxn ang="T10">
                <a:pos x="T0" y="T1"/>
              </a:cxn>
              <a:cxn ang="T11">
                <a:pos x="T2" y="T3"/>
              </a:cxn>
              <a:cxn ang="T12">
                <a:pos x="T4" y="T5"/>
              </a:cxn>
              <a:cxn ang="T13">
                <a:pos x="T6" y="T7"/>
              </a:cxn>
              <a:cxn ang="T14">
                <a:pos x="T8" y="T9"/>
              </a:cxn>
            </a:cxnLst>
            <a:rect l="T15" t="T16" r="T17" b="T18"/>
            <a:pathLst>
              <a:path w="317241" h="279918">
                <a:moveTo>
                  <a:pt x="37322" y="255036"/>
                </a:moveTo>
                <a:lnTo>
                  <a:pt x="118188" y="279918"/>
                </a:lnTo>
                <a:lnTo>
                  <a:pt x="317241" y="0"/>
                </a:lnTo>
                <a:lnTo>
                  <a:pt x="0" y="6220"/>
                </a:lnTo>
                <a:lnTo>
                  <a:pt x="37322" y="255036"/>
                </a:lnTo>
                <a:close/>
              </a:path>
            </a:pathLst>
          </a:custGeom>
          <a:solidFill>
            <a:srgbClr val="07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任意多边形 39"/>
          <p:cNvSpPr>
            <a:spLocks noChangeArrowheads="1"/>
          </p:cNvSpPr>
          <p:nvPr/>
        </p:nvSpPr>
        <p:spPr bwMode="auto">
          <a:xfrm>
            <a:off x="3052234" y="-16933"/>
            <a:ext cx="929217" cy="1210733"/>
          </a:xfrm>
          <a:custGeom>
            <a:avLst/>
            <a:gdLst>
              <a:gd name="T0" fmla="*/ 12441 w 690466"/>
              <a:gd name="T1" fmla="*/ 883298 h 883298"/>
              <a:gd name="T2" fmla="*/ 690466 w 690466"/>
              <a:gd name="T3" fmla="*/ 298579 h 883298"/>
              <a:gd name="T4" fmla="*/ 155511 w 690466"/>
              <a:gd name="T5" fmla="*/ 0 h 883298"/>
              <a:gd name="T6" fmla="*/ 0 w 690466"/>
              <a:gd name="T7" fmla="*/ 6220 h 883298"/>
              <a:gd name="T8" fmla="*/ 12441 w 690466"/>
              <a:gd name="T9" fmla="*/ 883298 h 883298"/>
              <a:gd name="T10" fmla="*/ 0 60000 65536"/>
              <a:gd name="T11" fmla="*/ 0 60000 65536"/>
              <a:gd name="T12" fmla="*/ 0 60000 65536"/>
              <a:gd name="T13" fmla="*/ 0 60000 65536"/>
              <a:gd name="T14" fmla="*/ 0 60000 65536"/>
              <a:gd name="T15" fmla="*/ 0 w 690466"/>
              <a:gd name="T16" fmla="*/ 0 h 883298"/>
              <a:gd name="T17" fmla="*/ 690466 w 690466"/>
              <a:gd name="T18" fmla="*/ 883298 h 883298"/>
            </a:gdLst>
            <a:ahLst/>
            <a:cxnLst>
              <a:cxn ang="T10">
                <a:pos x="T0" y="T1"/>
              </a:cxn>
              <a:cxn ang="T11">
                <a:pos x="T2" y="T3"/>
              </a:cxn>
              <a:cxn ang="T12">
                <a:pos x="T4" y="T5"/>
              </a:cxn>
              <a:cxn ang="T13">
                <a:pos x="T6" y="T7"/>
              </a:cxn>
              <a:cxn ang="T14">
                <a:pos x="T8" y="T9"/>
              </a:cxn>
            </a:cxnLst>
            <a:rect l="T15" t="T16" r="T17" b="T18"/>
            <a:pathLst>
              <a:path w="690466" h="883298">
                <a:moveTo>
                  <a:pt x="12441" y="883298"/>
                </a:moveTo>
                <a:lnTo>
                  <a:pt x="690466" y="298579"/>
                </a:lnTo>
                <a:lnTo>
                  <a:pt x="155511" y="0"/>
                </a:lnTo>
                <a:lnTo>
                  <a:pt x="0" y="6220"/>
                </a:lnTo>
                <a:lnTo>
                  <a:pt x="12441" y="883298"/>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任意多边形 31"/>
          <p:cNvSpPr>
            <a:spLocks noChangeArrowheads="1"/>
          </p:cNvSpPr>
          <p:nvPr/>
        </p:nvSpPr>
        <p:spPr bwMode="auto">
          <a:xfrm>
            <a:off x="3839634" y="2396067"/>
            <a:ext cx="1028700" cy="2952751"/>
          </a:xfrm>
          <a:custGeom>
            <a:avLst/>
            <a:gdLst>
              <a:gd name="T0" fmla="*/ 0 w 765110"/>
              <a:gd name="T1" fmla="*/ 1816359 h 2202024"/>
              <a:gd name="T2" fmla="*/ 765110 w 765110"/>
              <a:gd name="T3" fmla="*/ 0 h 2202024"/>
              <a:gd name="T4" fmla="*/ 485192 w 765110"/>
              <a:gd name="T5" fmla="*/ 2202024 h 2202024"/>
              <a:gd name="T6" fmla="*/ 0 w 765110"/>
              <a:gd name="T7" fmla="*/ 1816359 h 2202024"/>
              <a:gd name="T8" fmla="*/ 0 60000 65536"/>
              <a:gd name="T9" fmla="*/ 0 60000 65536"/>
              <a:gd name="T10" fmla="*/ 0 60000 65536"/>
              <a:gd name="T11" fmla="*/ 0 60000 65536"/>
              <a:gd name="T12" fmla="*/ 0 w 765110"/>
              <a:gd name="T13" fmla="*/ 0 h 2202024"/>
              <a:gd name="T14" fmla="*/ 765110 w 765110"/>
              <a:gd name="T15" fmla="*/ 2202024 h 2202024"/>
            </a:gdLst>
            <a:ahLst/>
            <a:cxnLst>
              <a:cxn ang="T8">
                <a:pos x="T0" y="T1"/>
              </a:cxn>
              <a:cxn ang="T9">
                <a:pos x="T2" y="T3"/>
              </a:cxn>
              <a:cxn ang="T10">
                <a:pos x="T4" y="T5"/>
              </a:cxn>
              <a:cxn ang="T11">
                <a:pos x="T6" y="T7"/>
              </a:cxn>
            </a:cxnLst>
            <a:rect l="T12" t="T13" r="T14" b="T15"/>
            <a:pathLst>
              <a:path w="765110" h="2202024">
                <a:moveTo>
                  <a:pt x="0" y="1816359"/>
                </a:moveTo>
                <a:lnTo>
                  <a:pt x="765110" y="0"/>
                </a:lnTo>
                <a:lnTo>
                  <a:pt x="485192" y="2202024"/>
                </a:lnTo>
                <a:lnTo>
                  <a:pt x="0" y="1816359"/>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任意多边形 11"/>
          <p:cNvSpPr>
            <a:spLocks noChangeArrowheads="1"/>
          </p:cNvSpPr>
          <p:nvPr/>
        </p:nvSpPr>
        <p:spPr bwMode="auto">
          <a:xfrm>
            <a:off x="2861734" y="4936067"/>
            <a:ext cx="1392767" cy="2197100"/>
          </a:xfrm>
          <a:custGeom>
            <a:avLst/>
            <a:gdLst>
              <a:gd name="T0" fmla="*/ 0 w 1007706"/>
              <a:gd name="T1" fmla="*/ 0 h 1561323"/>
              <a:gd name="T2" fmla="*/ 541176 w 1007706"/>
              <a:gd name="T3" fmla="*/ 99527 h 1561323"/>
              <a:gd name="T4" fmla="*/ 1007706 w 1007706"/>
              <a:gd name="T5" fmla="*/ 1561323 h 1561323"/>
              <a:gd name="T6" fmla="*/ 0 w 1007706"/>
              <a:gd name="T7" fmla="*/ 0 h 1561323"/>
              <a:gd name="T8" fmla="*/ 0 60000 65536"/>
              <a:gd name="T9" fmla="*/ 0 60000 65536"/>
              <a:gd name="T10" fmla="*/ 0 60000 65536"/>
              <a:gd name="T11" fmla="*/ 0 60000 65536"/>
              <a:gd name="T12" fmla="*/ 0 w 1007706"/>
              <a:gd name="T13" fmla="*/ 0 h 1561323"/>
              <a:gd name="T14" fmla="*/ 1007706 w 1007706"/>
              <a:gd name="T15" fmla="*/ 1561323 h 1561323"/>
            </a:gdLst>
            <a:ahLst/>
            <a:cxnLst>
              <a:cxn ang="T8">
                <a:pos x="T0" y="T1"/>
              </a:cxn>
              <a:cxn ang="T9">
                <a:pos x="T2" y="T3"/>
              </a:cxn>
              <a:cxn ang="T10">
                <a:pos x="T4" y="T5"/>
              </a:cxn>
              <a:cxn ang="T11">
                <a:pos x="T6" y="T7"/>
              </a:cxn>
            </a:cxnLst>
            <a:rect l="T12" t="T13" r="T14" b="T15"/>
            <a:pathLst>
              <a:path w="1007706" h="1561323">
                <a:moveTo>
                  <a:pt x="0" y="0"/>
                </a:moveTo>
                <a:lnTo>
                  <a:pt x="541176" y="99527"/>
                </a:lnTo>
                <a:lnTo>
                  <a:pt x="1007706" y="1561323"/>
                </a:lnTo>
                <a:lnTo>
                  <a:pt x="0" y="0"/>
                </a:lnTo>
                <a:close/>
              </a:path>
            </a:pathLst>
          </a:custGeom>
          <a:solidFill>
            <a:srgbClr val="25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任意多边形 13"/>
          <p:cNvSpPr>
            <a:spLocks noChangeArrowheads="1"/>
          </p:cNvSpPr>
          <p:nvPr/>
        </p:nvSpPr>
        <p:spPr bwMode="auto">
          <a:xfrm>
            <a:off x="2321985" y="2290234"/>
            <a:ext cx="596900" cy="2760133"/>
          </a:xfrm>
          <a:custGeom>
            <a:avLst/>
            <a:gdLst>
              <a:gd name="T0" fmla="*/ 404327 w 404327"/>
              <a:gd name="T1" fmla="*/ 1897225 h 1897225"/>
              <a:gd name="T2" fmla="*/ 0 w 404327"/>
              <a:gd name="T3" fmla="*/ 1281404 h 1897225"/>
              <a:gd name="T4" fmla="*/ 311021 w 404327"/>
              <a:gd name="T5" fmla="*/ 0 h 1897225"/>
              <a:gd name="T6" fmla="*/ 404327 w 404327"/>
              <a:gd name="T7" fmla="*/ 1897225 h 1897225"/>
              <a:gd name="T8" fmla="*/ 0 60000 65536"/>
              <a:gd name="T9" fmla="*/ 0 60000 65536"/>
              <a:gd name="T10" fmla="*/ 0 60000 65536"/>
              <a:gd name="T11" fmla="*/ 0 60000 65536"/>
              <a:gd name="T12" fmla="*/ 0 w 404327"/>
              <a:gd name="T13" fmla="*/ 0 h 1897225"/>
              <a:gd name="T14" fmla="*/ 404327 w 404327"/>
              <a:gd name="T15" fmla="*/ 1897225 h 1897225"/>
            </a:gdLst>
            <a:ahLst/>
            <a:cxnLst>
              <a:cxn ang="T8">
                <a:pos x="T0" y="T1"/>
              </a:cxn>
              <a:cxn ang="T9">
                <a:pos x="T2" y="T3"/>
              </a:cxn>
              <a:cxn ang="T10">
                <a:pos x="T4" y="T5"/>
              </a:cxn>
              <a:cxn ang="T11">
                <a:pos x="T6" y="T7"/>
              </a:cxn>
            </a:cxnLst>
            <a:rect l="T12" t="T13" r="T14" b="T15"/>
            <a:pathLst>
              <a:path w="404327" h="1897225">
                <a:moveTo>
                  <a:pt x="404327" y="1897225"/>
                </a:moveTo>
                <a:lnTo>
                  <a:pt x="0" y="1281404"/>
                </a:lnTo>
                <a:lnTo>
                  <a:pt x="311021" y="0"/>
                </a:lnTo>
                <a:lnTo>
                  <a:pt x="404327" y="189722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任意多边形 7"/>
          <p:cNvSpPr>
            <a:spLocks noChangeArrowheads="1"/>
          </p:cNvSpPr>
          <p:nvPr/>
        </p:nvSpPr>
        <p:spPr bwMode="auto">
          <a:xfrm>
            <a:off x="-114299" y="571501"/>
            <a:ext cx="4195233" cy="6320367"/>
          </a:xfrm>
          <a:custGeom>
            <a:avLst/>
            <a:gdLst>
              <a:gd name="T0" fmla="*/ 0 w 3147527"/>
              <a:gd name="T1" fmla="*/ 0 h 4708849"/>
              <a:gd name="T2" fmla="*/ 1219200 w 3147527"/>
              <a:gd name="T3" fmla="*/ 1324947 h 4708849"/>
              <a:gd name="T4" fmla="*/ 1175657 w 3147527"/>
              <a:gd name="T5" fmla="*/ 2481943 h 4708849"/>
              <a:gd name="T6" fmla="*/ 2233127 w 3147527"/>
              <a:gd name="T7" fmla="*/ 3228392 h 4708849"/>
              <a:gd name="T8" fmla="*/ 3147527 w 3147527"/>
              <a:gd name="T9" fmla="*/ 4696408 h 4708849"/>
              <a:gd name="T10" fmla="*/ 18662 w 3147527"/>
              <a:gd name="T11" fmla="*/ 4708849 h 4708849"/>
              <a:gd name="T12" fmla="*/ 0 w 3147527"/>
              <a:gd name="T13" fmla="*/ 0 h 4708849"/>
              <a:gd name="T14" fmla="*/ 0 60000 65536"/>
              <a:gd name="T15" fmla="*/ 0 60000 65536"/>
              <a:gd name="T16" fmla="*/ 0 60000 65536"/>
              <a:gd name="T17" fmla="*/ 0 60000 65536"/>
              <a:gd name="T18" fmla="*/ 0 60000 65536"/>
              <a:gd name="T19" fmla="*/ 0 60000 65536"/>
              <a:gd name="T20" fmla="*/ 0 60000 65536"/>
              <a:gd name="T21" fmla="*/ 0 w 3147527"/>
              <a:gd name="T22" fmla="*/ 0 h 4708849"/>
              <a:gd name="T23" fmla="*/ 3147527 w 3147527"/>
              <a:gd name="T24" fmla="*/ 4708849 h 47088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7527" h="4708849">
                <a:moveTo>
                  <a:pt x="0" y="0"/>
                </a:moveTo>
                <a:lnTo>
                  <a:pt x="1219200" y="1324947"/>
                </a:lnTo>
                <a:lnTo>
                  <a:pt x="1175657" y="2481943"/>
                </a:lnTo>
                <a:lnTo>
                  <a:pt x="2233127" y="3228392"/>
                </a:lnTo>
                <a:lnTo>
                  <a:pt x="3147527" y="4696408"/>
                </a:lnTo>
                <a:lnTo>
                  <a:pt x="18662" y="4708849"/>
                </a:lnTo>
                <a:cubicBezTo>
                  <a:pt x="12441" y="3139233"/>
                  <a:pt x="6221" y="1569616"/>
                  <a:pt x="0" y="0"/>
                </a:cubicBez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任意多边形 8"/>
          <p:cNvSpPr>
            <a:spLocks noChangeArrowheads="1"/>
          </p:cNvSpPr>
          <p:nvPr/>
        </p:nvSpPr>
        <p:spPr bwMode="auto">
          <a:xfrm>
            <a:off x="2620434" y="4910667"/>
            <a:ext cx="1477433" cy="1964267"/>
          </a:xfrm>
          <a:custGeom>
            <a:avLst/>
            <a:gdLst>
              <a:gd name="T0" fmla="*/ 174171 w 1076131"/>
              <a:gd name="T1" fmla="*/ 0 h 1474237"/>
              <a:gd name="T2" fmla="*/ 0 w 1076131"/>
              <a:gd name="T3" fmla="*/ 1474237 h 1474237"/>
              <a:gd name="T4" fmla="*/ 1076131 w 1076131"/>
              <a:gd name="T5" fmla="*/ 1474237 h 1474237"/>
              <a:gd name="T6" fmla="*/ 174171 w 1076131"/>
              <a:gd name="T7" fmla="*/ 0 h 1474237"/>
              <a:gd name="T8" fmla="*/ 0 60000 65536"/>
              <a:gd name="T9" fmla="*/ 0 60000 65536"/>
              <a:gd name="T10" fmla="*/ 0 60000 65536"/>
              <a:gd name="T11" fmla="*/ 0 60000 65536"/>
              <a:gd name="T12" fmla="*/ 0 w 1076131"/>
              <a:gd name="T13" fmla="*/ 0 h 1474237"/>
              <a:gd name="T14" fmla="*/ 1076131 w 1076131"/>
              <a:gd name="T15" fmla="*/ 1474237 h 1474237"/>
            </a:gdLst>
            <a:ahLst/>
            <a:cxnLst>
              <a:cxn ang="T8">
                <a:pos x="T0" y="T1"/>
              </a:cxn>
              <a:cxn ang="T9">
                <a:pos x="T2" y="T3"/>
              </a:cxn>
              <a:cxn ang="T10">
                <a:pos x="T4" y="T5"/>
              </a:cxn>
              <a:cxn ang="T11">
                <a:pos x="T6" y="T7"/>
              </a:cxn>
            </a:cxnLst>
            <a:rect l="T12" t="T13" r="T14" b="T15"/>
            <a:pathLst>
              <a:path w="1076131" h="1474237">
                <a:moveTo>
                  <a:pt x="174171" y="0"/>
                </a:moveTo>
                <a:lnTo>
                  <a:pt x="0" y="1474237"/>
                </a:lnTo>
                <a:lnTo>
                  <a:pt x="1076131" y="1474237"/>
                </a:lnTo>
                <a:lnTo>
                  <a:pt x="174171"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任意多边形 9"/>
          <p:cNvSpPr>
            <a:spLocks noChangeArrowheads="1"/>
          </p:cNvSpPr>
          <p:nvPr/>
        </p:nvSpPr>
        <p:spPr bwMode="auto">
          <a:xfrm>
            <a:off x="1085851" y="4322234"/>
            <a:ext cx="1775883" cy="2561167"/>
          </a:xfrm>
          <a:custGeom>
            <a:avLst/>
            <a:gdLst>
              <a:gd name="T0" fmla="*/ 1337388 w 1337388"/>
              <a:gd name="T1" fmla="*/ 454090 h 1909666"/>
              <a:gd name="T2" fmla="*/ 0 w 1337388"/>
              <a:gd name="T3" fmla="*/ 0 h 1909666"/>
              <a:gd name="T4" fmla="*/ 1169437 w 1337388"/>
              <a:gd name="T5" fmla="*/ 1909666 h 1909666"/>
              <a:gd name="T6" fmla="*/ 1337388 w 1337388"/>
              <a:gd name="T7" fmla="*/ 454090 h 1909666"/>
              <a:gd name="T8" fmla="*/ 0 60000 65536"/>
              <a:gd name="T9" fmla="*/ 0 60000 65536"/>
              <a:gd name="T10" fmla="*/ 0 60000 65536"/>
              <a:gd name="T11" fmla="*/ 0 60000 65536"/>
              <a:gd name="T12" fmla="*/ 0 w 1337388"/>
              <a:gd name="T13" fmla="*/ 0 h 1909666"/>
              <a:gd name="T14" fmla="*/ 1337388 w 1337388"/>
              <a:gd name="T15" fmla="*/ 1909666 h 1909666"/>
            </a:gdLst>
            <a:ahLst/>
            <a:cxnLst>
              <a:cxn ang="T8">
                <a:pos x="T0" y="T1"/>
              </a:cxn>
              <a:cxn ang="T9">
                <a:pos x="T2" y="T3"/>
              </a:cxn>
              <a:cxn ang="T10">
                <a:pos x="T4" y="T5"/>
              </a:cxn>
              <a:cxn ang="T11">
                <a:pos x="T6" y="T7"/>
              </a:cxn>
            </a:cxnLst>
            <a:rect l="T12" t="T13" r="T14" b="T15"/>
            <a:pathLst>
              <a:path w="1337388" h="1909666">
                <a:moveTo>
                  <a:pt x="1337388" y="454090"/>
                </a:moveTo>
                <a:lnTo>
                  <a:pt x="0" y="0"/>
                </a:lnTo>
                <a:lnTo>
                  <a:pt x="1169437" y="1909666"/>
                </a:lnTo>
                <a:lnTo>
                  <a:pt x="1337388" y="454090"/>
                </a:lnTo>
                <a:close/>
              </a:path>
            </a:pathLst>
          </a:custGeom>
          <a:solidFill>
            <a:srgbClr val="F493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任意多边形 10"/>
          <p:cNvSpPr>
            <a:spLocks noChangeArrowheads="1"/>
          </p:cNvSpPr>
          <p:nvPr/>
        </p:nvSpPr>
        <p:spPr bwMode="auto">
          <a:xfrm>
            <a:off x="1062567" y="4271434"/>
            <a:ext cx="1250951" cy="2620433"/>
          </a:xfrm>
          <a:custGeom>
            <a:avLst/>
            <a:gdLst>
              <a:gd name="T0" fmla="*/ 0 w 920621"/>
              <a:gd name="T1" fmla="*/ 0 h 1922106"/>
              <a:gd name="T2" fmla="*/ 920621 w 920621"/>
              <a:gd name="T3" fmla="*/ 1922106 h 1922106"/>
              <a:gd name="T4" fmla="*/ 534955 w 920621"/>
              <a:gd name="T5" fmla="*/ 1922106 h 1922106"/>
              <a:gd name="T6" fmla="*/ 0 w 920621"/>
              <a:gd name="T7" fmla="*/ 0 h 1922106"/>
              <a:gd name="T8" fmla="*/ 0 60000 65536"/>
              <a:gd name="T9" fmla="*/ 0 60000 65536"/>
              <a:gd name="T10" fmla="*/ 0 60000 65536"/>
              <a:gd name="T11" fmla="*/ 0 60000 65536"/>
              <a:gd name="T12" fmla="*/ 0 w 920621"/>
              <a:gd name="T13" fmla="*/ 0 h 1922106"/>
              <a:gd name="T14" fmla="*/ 920621 w 920621"/>
              <a:gd name="T15" fmla="*/ 1922106 h 1922106"/>
            </a:gdLst>
            <a:ahLst/>
            <a:cxnLst>
              <a:cxn ang="T8">
                <a:pos x="T0" y="T1"/>
              </a:cxn>
              <a:cxn ang="T9">
                <a:pos x="T2" y="T3"/>
              </a:cxn>
              <a:cxn ang="T10">
                <a:pos x="T4" y="T5"/>
              </a:cxn>
              <a:cxn ang="T11">
                <a:pos x="T6" y="T7"/>
              </a:cxn>
            </a:cxnLst>
            <a:rect l="T12" t="T13" r="T14" b="T15"/>
            <a:pathLst>
              <a:path w="920621" h="1922106">
                <a:moveTo>
                  <a:pt x="0" y="0"/>
                </a:moveTo>
                <a:lnTo>
                  <a:pt x="920621" y="1922106"/>
                </a:lnTo>
                <a:lnTo>
                  <a:pt x="534955" y="1922106"/>
                </a:lnTo>
                <a:lnTo>
                  <a:pt x="0" y="0"/>
                </a:lnTo>
                <a:close/>
              </a:path>
            </a:pathLst>
          </a:custGeom>
          <a:solidFill>
            <a:srgbClr val="F9A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任意多边形 12"/>
          <p:cNvSpPr>
            <a:spLocks noChangeArrowheads="1"/>
          </p:cNvSpPr>
          <p:nvPr/>
        </p:nvSpPr>
        <p:spPr bwMode="auto">
          <a:xfrm>
            <a:off x="2785534" y="2379134"/>
            <a:ext cx="829733" cy="2713567"/>
          </a:xfrm>
          <a:custGeom>
            <a:avLst/>
            <a:gdLst>
              <a:gd name="T0" fmla="*/ 68425 w 609600"/>
              <a:gd name="T1" fmla="*/ 1884784 h 1996751"/>
              <a:gd name="T2" fmla="*/ 0 w 609600"/>
              <a:gd name="T3" fmla="*/ 0 h 1996751"/>
              <a:gd name="T4" fmla="*/ 609600 w 609600"/>
              <a:gd name="T5" fmla="*/ 1996751 h 1996751"/>
              <a:gd name="T6" fmla="*/ 68425 w 609600"/>
              <a:gd name="T7" fmla="*/ 1884784 h 1996751"/>
              <a:gd name="T8" fmla="*/ 0 60000 65536"/>
              <a:gd name="T9" fmla="*/ 0 60000 65536"/>
              <a:gd name="T10" fmla="*/ 0 60000 65536"/>
              <a:gd name="T11" fmla="*/ 0 60000 65536"/>
              <a:gd name="T12" fmla="*/ 0 w 609600"/>
              <a:gd name="T13" fmla="*/ 0 h 1996751"/>
              <a:gd name="T14" fmla="*/ 609600 w 609600"/>
              <a:gd name="T15" fmla="*/ 1996751 h 1996751"/>
            </a:gdLst>
            <a:ahLst/>
            <a:cxnLst>
              <a:cxn ang="T8">
                <a:pos x="T0" y="T1"/>
              </a:cxn>
              <a:cxn ang="T9">
                <a:pos x="T2" y="T3"/>
              </a:cxn>
              <a:cxn ang="T10">
                <a:pos x="T4" y="T5"/>
              </a:cxn>
              <a:cxn ang="T11">
                <a:pos x="T6" y="T7"/>
              </a:cxn>
            </a:cxnLst>
            <a:rect l="T12" t="T13" r="T14" b="T15"/>
            <a:pathLst>
              <a:path w="609600" h="1996751">
                <a:moveTo>
                  <a:pt x="68425" y="1884784"/>
                </a:moveTo>
                <a:lnTo>
                  <a:pt x="0" y="0"/>
                </a:lnTo>
                <a:lnTo>
                  <a:pt x="609600" y="1996751"/>
                </a:lnTo>
                <a:lnTo>
                  <a:pt x="68425" y="1884784"/>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任意多边形 14"/>
          <p:cNvSpPr>
            <a:spLocks noChangeArrowheads="1"/>
          </p:cNvSpPr>
          <p:nvPr/>
        </p:nvSpPr>
        <p:spPr bwMode="auto">
          <a:xfrm>
            <a:off x="2546351" y="1691217"/>
            <a:ext cx="1708149" cy="5458883"/>
          </a:xfrm>
          <a:custGeom>
            <a:avLst/>
            <a:gdLst>
              <a:gd name="T0" fmla="*/ 0 w 1262743"/>
              <a:gd name="T1" fmla="*/ 0 h 3999723"/>
              <a:gd name="T2" fmla="*/ 684245 w 1262743"/>
              <a:gd name="T3" fmla="*/ 516294 h 3999723"/>
              <a:gd name="T4" fmla="*/ 1262743 w 1262743"/>
              <a:gd name="T5" fmla="*/ 3999723 h 3999723"/>
              <a:gd name="T6" fmla="*/ 0 w 1262743"/>
              <a:gd name="T7" fmla="*/ 0 h 3999723"/>
              <a:gd name="T8" fmla="*/ 0 60000 65536"/>
              <a:gd name="T9" fmla="*/ 0 60000 65536"/>
              <a:gd name="T10" fmla="*/ 0 60000 65536"/>
              <a:gd name="T11" fmla="*/ 0 60000 65536"/>
              <a:gd name="T12" fmla="*/ 0 w 1262743"/>
              <a:gd name="T13" fmla="*/ 0 h 3999723"/>
              <a:gd name="T14" fmla="*/ 1262743 w 1262743"/>
              <a:gd name="T15" fmla="*/ 3999723 h 3999723"/>
            </a:gdLst>
            <a:ahLst/>
            <a:cxnLst>
              <a:cxn ang="T8">
                <a:pos x="T0" y="T1"/>
              </a:cxn>
              <a:cxn ang="T9">
                <a:pos x="T2" y="T3"/>
              </a:cxn>
              <a:cxn ang="T10">
                <a:pos x="T4" y="T5"/>
              </a:cxn>
              <a:cxn ang="T11">
                <a:pos x="T6" y="T7"/>
              </a:cxn>
            </a:cxnLst>
            <a:rect l="T12" t="T13" r="T14" b="T15"/>
            <a:pathLst>
              <a:path w="1262743" h="3999723">
                <a:moveTo>
                  <a:pt x="0" y="0"/>
                </a:moveTo>
                <a:lnTo>
                  <a:pt x="684245" y="516294"/>
                </a:lnTo>
                <a:lnTo>
                  <a:pt x="1262743" y="3999723"/>
                </a:lnTo>
                <a:lnTo>
                  <a:pt x="0" y="0"/>
                </a:lnTo>
                <a:close/>
              </a:path>
            </a:pathLst>
          </a:custGeom>
          <a:solidFill>
            <a:srgbClr val="EA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任意多边形 15"/>
          <p:cNvSpPr>
            <a:spLocks noChangeArrowheads="1"/>
          </p:cNvSpPr>
          <p:nvPr/>
        </p:nvSpPr>
        <p:spPr bwMode="auto">
          <a:xfrm>
            <a:off x="1426634" y="3898900"/>
            <a:ext cx="1435100" cy="1035051"/>
          </a:xfrm>
          <a:custGeom>
            <a:avLst/>
            <a:gdLst>
              <a:gd name="T0" fmla="*/ 0 w 1082351"/>
              <a:gd name="T1" fmla="*/ 0 h 777551"/>
              <a:gd name="T2" fmla="*/ 690465 w 1082351"/>
              <a:gd name="T3" fmla="*/ 149290 h 777551"/>
              <a:gd name="T4" fmla="*/ 1082351 w 1082351"/>
              <a:gd name="T5" fmla="*/ 777551 h 777551"/>
              <a:gd name="T6" fmla="*/ 0 w 1082351"/>
              <a:gd name="T7" fmla="*/ 0 h 777551"/>
              <a:gd name="T8" fmla="*/ 0 60000 65536"/>
              <a:gd name="T9" fmla="*/ 0 60000 65536"/>
              <a:gd name="T10" fmla="*/ 0 60000 65536"/>
              <a:gd name="T11" fmla="*/ 0 60000 65536"/>
              <a:gd name="T12" fmla="*/ 0 w 1082351"/>
              <a:gd name="T13" fmla="*/ 0 h 777551"/>
              <a:gd name="T14" fmla="*/ 1082351 w 1082351"/>
              <a:gd name="T15" fmla="*/ 777551 h 777551"/>
            </a:gdLst>
            <a:ahLst/>
            <a:cxnLst>
              <a:cxn ang="T8">
                <a:pos x="T0" y="T1"/>
              </a:cxn>
              <a:cxn ang="T9">
                <a:pos x="T2" y="T3"/>
              </a:cxn>
              <a:cxn ang="T10">
                <a:pos x="T4" y="T5"/>
              </a:cxn>
              <a:cxn ang="T11">
                <a:pos x="T6" y="T7"/>
              </a:cxn>
            </a:cxnLst>
            <a:rect l="T12" t="T13" r="T14" b="T15"/>
            <a:pathLst>
              <a:path w="1082351" h="777551">
                <a:moveTo>
                  <a:pt x="0" y="0"/>
                </a:moveTo>
                <a:lnTo>
                  <a:pt x="690465" y="149290"/>
                </a:lnTo>
                <a:lnTo>
                  <a:pt x="1082351" y="777551"/>
                </a:lnTo>
                <a:lnTo>
                  <a:pt x="0" y="0"/>
                </a:lnTo>
                <a:close/>
              </a:path>
            </a:pathLst>
          </a:custGeom>
          <a:solidFill>
            <a:srgbClr val="4EC1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任意多边形 16"/>
          <p:cNvSpPr>
            <a:spLocks noChangeArrowheads="1"/>
          </p:cNvSpPr>
          <p:nvPr/>
        </p:nvSpPr>
        <p:spPr bwMode="auto">
          <a:xfrm>
            <a:off x="1435101" y="2379134"/>
            <a:ext cx="1335617" cy="1733551"/>
          </a:xfrm>
          <a:custGeom>
            <a:avLst/>
            <a:gdLst>
              <a:gd name="T0" fmla="*/ 0 w 976604"/>
              <a:gd name="T1" fmla="*/ 1132114 h 1287624"/>
              <a:gd name="T2" fmla="*/ 976604 w 976604"/>
              <a:gd name="T3" fmla="*/ 0 h 1287624"/>
              <a:gd name="T4" fmla="*/ 659363 w 976604"/>
              <a:gd name="T5" fmla="*/ 1287624 h 1287624"/>
              <a:gd name="T6" fmla="*/ 0 w 976604"/>
              <a:gd name="T7" fmla="*/ 1132114 h 1287624"/>
              <a:gd name="T8" fmla="*/ 0 60000 65536"/>
              <a:gd name="T9" fmla="*/ 0 60000 65536"/>
              <a:gd name="T10" fmla="*/ 0 60000 65536"/>
              <a:gd name="T11" fmla="*/ 0 60000 65536"/>
              <a:gd name="T12" fmla="*/ 0 w 976604"/>
              <a:gd name="T13" fmla="*/ 0 h 1287624"/>
              <a:gd name="T14" fmla="*/ 976604 w 976604"/>
              <a:gd name="T15" fmla="*/ 1287624 h 1287624"/>
            </a:gdLst>
            <a:ahLst/>
            <a:cxnLst>
              <a:cxn ang="T8">
                <a:pos x="T0" y="T1"/>
              </a:cxn>
              <a:cxn ang="T9">
                <a:pos x="T2" y="T3"/>
              </a:cxn>
              <a:cxn ang="T10">
                <a:pos x="T4" y="T5"/>
              </a:cxn>
              <a:cxn ang="T11">
                <a:pos x="T6" y="T7"/>
              </a:cxn>
            </a:cxnLst>
            <a:rect l="T12" t="T13" r="T14" b="T15"/>
            <a:pathLst>
              <a:path w="976604" h="1287624">
                <a:moveTo>
                  <a:pt x="0" y="1132114"/>
                </a:moveTo>
                <a:lnTo>
                  <a:pt x="976604" y="0"/>
                </a:lnTo>
                <a:lnTo>
                  <a:pt x="659363" y="1287624"/>
                </a:lnTo>
                <a:lnTo>
                  <a:pt x="0" y="1132114"/>
                </a:lnTo>
                <a:close/>
              </a:path>
            </a:pathLst>
          </a:custGeom>
          <a:solidFill>
            <a:srgbClr val="15A9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任意多边形 17"/>
          <p:cNvSpPr>
            <a:spLocks noChangeArrowheads="1"/>
          </p:cNvSpPr>
          <p:nvPr/>
        </p:nvSpPr>
        <p:spPr bwMode="auto">
          <a:xfrm>
            <a:off x="1443567" y="2379134"/>
            <a:ext cx="1333500" cy="1526117"/>
          </a:xfrm>
          <a:custGeom>
            <a:avLst/>
            <a:gdLst>
              <a:gd name="T0" fmla="*/ 0 w 1001486"/>
              <a:gd name="T1" fmla="*/ 1144555 h 1144555"/>
              <a:gd name="T2" fmla="*/ 49763 w 1001486"/>
              <a:gd name="T3" fmla="*/ 6221 h 1144555"/>
              <a:gd name="T4" fmla="*/ 1001486 w 1001486"/>
              <a:gd name="T5" fmla="*/ 0 h 1144555"/>
              <a:gd name="T6" fmla="*/ 0 w 1001486"/>
              <a:gd name="T7" fmla="*/ 1144555 h 1144555"/>
              <a:gd name="T8" fmla="*/ 0 60000 65536"/>
              <a:gd name="T9" fmla="*/ 0 60000 65536"/>
              <a:gd name="T10" fmla="*/ 0 60000 65536"/>
              <a:gd name="T11" fmla="*/ 0 60000 65536"/>
              <a:gd name="T12" fmla="*/ 0 w 1001486"/>
              <a:gd name="T13" fmla="*/ 0 h 1144555"/>
              <a:gd name="T14" fmla="*/ 1001486 w 1001486"/>
              <a:gd name="T15" fmla="*/ 1144555 h 1144555"/>
            </a:gdLst>
            <a:ahLst/>
            <a:cxnLst>
              <a:cxn ang="T8">
                <a:pos x="T0" y="T1"/>
              </a:cxn>
              <a:cxn ang="T9">
                <a:pos x="T2" y="T3"/>
              </a:cxn>
              <a:cxn ang="T10">
                <a:pos x="T4" y="T5"/>
              </a:cxn>
              <a:cxn ang="T11">
                <a:pos x="T6" y="T7"/>
              </a:cxn>
            </a:cxnLst>
            <a:rect l="T12" t="T13" r="T14" b="T15"/>
            <a:pathLst>
              <a:path w="1001486" h="1144555">
                <a:moveTo>
                  <a:pt x="0" y="1144555"/>
                </a:moveTo>
                <a:lnTo>
                  <a:pt x="49763" y="6221"/>
                </a:lnTo>
                <a:lnTo>
                  <a:pt x="1001486" y="0"/>
                </a:lnTo>
                <a:lnTo>
                  <a:pt x="0" y="1144555"/>
                </a:lnTo>
                <a:close/>
              </a:path>
            </a:pathLst>
          </a:custGeom>
          <a:solidFill>
            <a:srgbClr val="17B6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任意多边形 18"/>
          <p:cNvSpPr>
            <a:spLocks noChangeArrowheads="1"/>
          </p:cNvSpPr>
          <p:nvPr/>
        </p:nvSpPr>
        <p:spPr bwMode="auto">
          <a:xfrm>
            <a:off x="1483784" y="1667933"/>
            <a:ext cx="1284816" cy="745067"/>
          </a:xfrm>
          <a:custGeom>
            <a:avLst/>
            <a:gdLst>
              <a:gd name="T0" fmla="*/ 0 w 933061"/>
              <a:gd name="T1" fmla="*/ 547396 h 559837"/>
              <a:gd name="T2" fmla="*/ 765110 w 933061"/>
              <a:gd name="T3" fmla="*/ 0 h 559837"/>
              <a:gd name="T4" fmla="*/ 933061 w 933061"/>
              <a:gd name="T5" fmla="*/ 559837 h 559837"/>
              <a:gd name="T6" fmla="*/ 0 w 933061"/>
              <a:gd name="T7" fmla="*/ 547396 h 559837"/>
              <a:gd name="T8" fmla="*/ 0 60000 65536"/>
              <a:gd name="T9" fmla="*/ 0 60000 65536"/>
              <a:gd name="T10" fmla="*/ 0 60000 65536"/>
              <a:gd name="T11" fmla="*/ 0 60000 65536"/>
              <a:gd name="T12" fmla="*/ 0 w 933061"/>
              <a:gd name="T13" fmla="*/ 0 h 559837"/>
              <a:gd name="T14" fmla="*/ 933061 w 933061"/>
              <a:gd name="T15" fmla="*/ 559837 h 559837"/>
            </a:gdLst>
            <a:ahLst/>
            <a:cxnLst>
              <a:cxn ang="T8">
                <a:pos x="T0" y="T1"/>
              </a:cxn>
              <a:cxn ang="T9">
                <a:pos x="T2" y="T3"/>
              </a:cxn>
              <a:cxn ang="T10">
                <a:pos x="T4" y="T5"/>
              </a:cxn>
              <a:cxn ang="T11">
                <a:pos x="T6" y="T7"/>
              </a:cxn>
            </a:cxnLst>
            <a:rect l="T12" t="T13" r="T14" b="T15"/>
            <a:pathLst>
              <a:path w="933061" h="559837">
                <a:moveTo>
                  <a:pt x="0" y="547396"/>
                </a:moveTo>
                <a:lnTo>
                  <a:pt x="765110" y="0"/>
                </a:lnTo>
                <a:lnTo>
                  <a:pt x="933061" y="559837"/>
                </a:lnTo>
                <a:lnTo>
                  <a:pt x="0" y="547396"/>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任意多边形 19"/>
          <p:cNvSpPr>
            <a:spLocks noChangeArrowheads="1"/>
          </p:cNvSpPr>
          <p:nvPr/>
        </p:nvSpPr>
        <p:spPr bwMode="auto">
          <a:xfrm>
            <a:off x="1517652" y="1327151"/>
            <a:ext cx="1020233" cy="1068916"/>
          </a:xfrm>
          <a:custGeom>
            <a:avLst/>
            <a:gdLst>
              <a:gd name="T0" fmla="*/ 236375 w 765110"/>
              <a:gd name="T1" fmla="*/ 0 h 802433"/>
              <a:gd name="T2" fmla="*/ 0 w 765110"/>
              <a:gd name="T3" fmla="*/ 802433 h 802433"/>
              <a:gd name="T4" fmla="*/ 765110 w 765110"/>
              <a:gd name="T5" fmla="*/ 255037 h 802433"/>
              <a:gd name="T6" fmla="*/ 236375 w 765110"/>
              <a:gd name="T7" fmla="*/ 0 h 802433"/>
              <a:gd name="T8" fmla="*/ 0 60000 65536"/>
              <a:gd name="T9" fmla="*/ 0 60000 65536"/>
              <a:gd name="T10" fmla="*/ 0 60000 65536"/>
              <a:gd name="T11" fmla="*/ 0 60000 65536"/>
              <a:gd name="T12" fmla="*/ 0 w 765110"/>
              <a:gd name="T13" fmla="*/ 0 h 802433"/>
              <a:gd name="T14" fmla="*/ 765110 w 765110"/>
              <a:gd name="T15" fmla="*/ 802433 h 802433"/>
            </a:gdLst>
            <a:ahLst/>
            <a:cxnLst>
              <a:cxn ang="T8">
                <a:pos x="T0" y="T1"/>
              </a:cxn>
              <a:cxn ang="T9">
                <a:pos x="T2" y="T3"/>
              </a:cxn>
              <a:cxn ang="T10">
                <a:pos x="T4" y="T5"/>
              </a:cxn>
              <a:cxn ang="T11">
                <a:pos x="T6" y="T7"/>
              </a:cxn>
            </a:cxnLst>
            <a:rect l="T12" t="T13" r="T14" b="T15"/>
            <a:pathLst>
              <a:path w="765110" h="802433">
                <a:moveTo>
                  <a:pt x="236375" y="0"/>
                </a:moveTo>
                <a:lnTo>
                  <a:pt x="0" y="802433"/>
                </a:lnTo>
                <a:lnTo>
                  <a:pt x="765110" y="255037"/>
                </a:lnTo>
                <a:lnTo>
                  <a:pt x="236375" y="0"/>
                </a:lnTo>
                <a:close/>
              </a:path>
            </a:pathLst>
          </a:custGeom>
          <a:solidFill>
            <a:srgbClr val="1AA7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任意多边形 20"/>
          <p:cNvSpPr>
            <a:spLocks noChangeArrowheads="1"/>
          </p:cNvSpPr>
          <p:nvPr/>
        </p:nvSpPr>
        <p:spPr bwMode="auto">
          <a:xfrm>
            <a:off x="1691217" y="-99484"/>
            <a:ext cx="846667" cy="1809751"/>
          </a:xfrm>
          <a:custGeom>
            <a:avLst/>
            <a:gdLst>
              <a:gd name="T0" fmla="*/ 105747 w 634481"/>
              <a:gd name="T1" fmla="*/ 1069910 h 1356049"/>
              <a:gd name="T2" fmla="*/ 0 w 634481"/>
              <a:gd name="T3" fmla="*/ 12441 h 1356049"/>
              <a:gd name="T4" fmla="*/ 236375 w 634481"/>
              <a:gd name="T5" fmla="*/ 0 h 1356049"/>
              <a:gd name="T6" fmla="*/ 634481 w 634481"/>
              <a:gd name="T7" fmla="*/ 1356049 h 1356049"/>
              <a:gd name="T8" fmla="*/ 105747 w 634481"/>
              <a:gd name="T9" fmla="*/ 1069910 h 1356049"/>
              <a:gd name="T10" fmla="*/ 0 60000 65536"/>
              <a:gd name="T11" fmla="*/ 0 60000 65536"/>
              <a:gd name="T12" fmla="*/ 0 60000 65536"/>
              <a:gd name="T13" fmla="*/ 0 60000 65536"/>
              <a:gd name="T14" fmla="*/ 0 60000 65536"/>
              <a:gd name="T15" fmla="*/ 0 w 634481"/>
              <a:gd name="T16" fmla="*/ 0 h 1356049"/>
              <a:gd name="T17" fmla="*/ 634481 w 634481"/>
              <a:gd name="T18" fmla="*/ 1356049 h 1356049"/>
            </a:gdLst>
            <a:ahLst/>
            <a:cxnLst>
              <a:cxn ang="T10">
                <a:pos x="T0" y="T1"/>
              </a:cxn>
              <a:cxn ang="T11">
                <a:pos x="T2" y="T3"/>
              </a:cxn>
              <a:cxn ang="T12">
                <a:pos x="T4" y="T5"/>
              </a:cxn>
              <a:cxn ang="T13">
                <a:pos x="T6" y="T7"/>
              </a:cxn>
              <a:cxn ang="T14">
                <a:pos x="T8" y="T9"/>
              </a:cxn>
            </a:cxnLst>
            <a:rect l="T15" t="T16" r="T17" b="T18"/>
            <a:pathLst>
              <a:path w="634481" h="1356049">
                <a:moveTo>
                  <a:pt x="105747" y="1069910"/>
                </a:moveTo>
                <a:lnTo>
                  <a:pt x="0" y="12441"/>
                </a:lnTo>
                <a:lnTo>
                  <a:pt x="236375" y="0"/>
                </a:lnTo>
                <a:lnTo>
                  <a:pt x="634481" y="1356049"/>
                </a:lnTo>
                <a:lnTo>
                  <a:pt x="105747" y="106991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任意多边形 21"/>
          <p:cNvSpPr>
            <a:spLocks noChangeArrowheads="1"/>
          </p:cNvSpPr>
          <p:nvPr/>
        </p:nvSpPr>
        <p:spPr bwMode="auto">
          <a:xfrm>
            <a:off x="1998134" y="-105833"/>
            <a:ext cx="1113367" cy="1790700"/>
          </a:xfrm>
          <a:custGeom>
            <a:avLst/>
            <a:gdLst>
              <a:gd name="T0" fmla="*/ 398106 w 833535"/>
              <a:gd name="T1" fmla="*/ 1343608 h 1343608"/>
              <a:gd name="T2" fmla="*/ 833535 w 833535"/>
              <a:gd name="T3" fmla="*/ 982824 h 1343608"/>
              <a:gd name="T4" fmla="*/ 279918 w 833535"/>
              <a:gd name="T5" fmla="*/ 0 h 1343608"/>
              <a:gd name="T6" fmla="*/ 0 w 833535"/>
              <a:gd name="T7" fmla="*/ 18661 h 1343608"/>
              <a:gd name="T8" fmla="*/ 398106 w 833535"/>
              <a:gd name="T9" fmla="*/ 1343608 h 1343608"/>
              <a:gd name="T10" fmla="*/ 0 60000 65536"/>
              <a:gd name="T11" fmla="*/ 0 60000 65536"/>
              <a:gd name="T12" fmla="*/ 0 60000 65536"/>
              <a:gd name="T13" fmla="*/ 0 60000 65536"/>
              <a:gd name="T14" fmla="*/ 0 60000 65536"/>
              <a:gd name="T15" fmla="*/ 0 w 833535"/>
              <a:gd name="T16" fmla="*/ 0 h 1343608"/>
              <a:gd name="T17" fmla="*/ 833535 w 833535"/>
              <a:gd name="T18" fmla="*/ 1343608 h 1343608"/>
            </a:gdLst>
            <a:ahLst/>
            <a:cxnLst>
              <a:cxn ang="T10">
                <a:pos x="T0" y="T1"/>
              </a:cxn>
              <a:cxn ang="T11">
                <a:pos x="T2" y="T3"/>
              </a:cxn>
              <a:cxn ang="T12">
                <a:pos x="T4" y="T5"/>
              </a:cxn>
              <a:cxn ang="T13">
                <a:pos x="T6" y="T7"/>
              </a:cxn>
              <a:cxn ang="T14">
                <a:pos x="T8" y="T9"/>
              </a:cxn>
            </a:cxnLst>
            <a:rect l="T15" t="T16" r="T17" b="T18"/>
            <a:pathLst>
              <a:path w="833535" h="1343608">
                <a:moveTo>
                  <a:pt x="398106" y="1343608"/>
                </a:moveTo>
                <a:lnTo>
                  <a:pt x="833535" y="982824"/>
                </a:lnTo>
                <a:lnTo>
                  <a:pt x="279918" y="0"/>
                </a:lnTo>
                <a:lnTo>
                  <a:pt x="0" y="18661"/>
                </a:lnTo>
                <a:lnTo>
                  <a:pt x="398106" y="1343608"/>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 name="任意多边形 22"/>
          <p:cNvSpPr>
            <a:spLocks noChangeArrowheads="1"/>
          </p:cNvSpPr>
          <p:nvPr/>
        </p:nvSpPr>
        <p:spPr bwMode="auto">
          <a:xfrm>
            <a:off x="-372533" y="182034"/>
            <a:ext cx="2205567" cy="2230967"/>
          </a:xfrm>
          <a:custGeom>
            <a:avLst/>
            <a:gdLst>
              <a:gd name="T0" fmla="*/ 1654628 w 1654628"/>
              <a:gd name="T1" fmla="*/ 858416 h 1673290"/>
              <a:gd name="T2" fmla="*/ 1418253 w 1654628"/>
              <a:gd name="T3" fmla="*/ 1673290 h 1673290"/>
              <a:gd name="T4" fmla="*/ 0 w 1654628"/>
              <a:gd name="T5" fmla="*/ 99527 h 1673290"/>
              <a:gd name="T6" fmla="*/ 136849 w 1654628"/>
              <a:gd name="T7" fmla="*/ 0 h 1673290"/>
              <a:gd name="T8" fmla="*/ 1654628 w 1654628"/>
              <a:gd name="T9" fmla="*/ 858416 h 1673290"/>
              <a:gd name="T10" fmla="*/ 0 60000 65536"/>
              <a:gd name="T11" fmla="*/ 0 60000 65536"/>
              <a:gd name="T12" fmla="*/ 0 60000 65536"/>
              <a:gd name="T13" fmla="*/ 0 60000 65536"/>
              <a:gd name="T14" fmla="*/ 0 60000 65536"/>
              <a:gd name="T15" fmla="*/ 0 w 1654628"/>
              <a:gd name="T16" fmla="*/ 0 h 1673290"/>
              <a:gd name="T17" fmla="*/ 1654628 w 1654628"/>
              <a:gd name="T18" fmla="*/ 1673290 h 1673290"/>
            </a:gdLst>
            <a:ahLst/>
            <a:cxnLst>
              <a:cxn ang="T10">
                <a:pos x="T0" y="T1"/>
              </a:cxn>
              <a:cxn ang="T11">
                <a:pos x="T2" y="T3"/>
              </a:cxn>
              <a:cxn ang="T12">
                <a:pos x="T4" y="T5"/>
              </a:cxn>
              <a:cxn ang="T13">
                <a:pos x="T6" y="T7"/>
              </a:cxn>
              <a:cxn ang="T14">
                <a:pos x="T8" y="T9"/>
              </a:cxn>
            </a:cxnLst>
            <a:rect l="T15" t="T16" r="T17" b="T18"/>
            <a:pathLst>
              <a:path w="1654628" h="1673290">
                <a:moveTo>
                  <a:pt x="1654628" y="858416"/>
                </a:moveTo>
                <a:lnTo>
                  <a:pt x="1418253" y="1673290"/>
                </a:lnTo>
                <a:lnTo>
                  <a:pt x="0" y="99527"/>
                </a:lnTo>
                <a:lnTo>
                  <a:pt x="136849" y="0"/>
                </a:lnTo>
                <a:lnTo>
                  <a:pt x="1654628" y="858416"/>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任意多边形 23"/>
          <p:cNvSpPr>
            <a:spLocks noChangeArrowheads="1"/>
          </p:cNvSpPr>
          <p:nvPr/>
        </p:nvSpPr>
        <p:spPr bwMode="auto">
          <a:xfrm>
            <a:off x="-23284" y="-91017"/>
            <a:ext cx="1856317" cy="1418168"/>
          </a:xfrm>
          <a:custGeom>
            <a:avLst/>
            <a:gdLst>
              <a:gd name="T0" fmla="*/ 1393372 w 1393372"/>
              <a:gd name="T1" fmla="*/ 1063690 h 1063690"/>
              <a:gd name="T2" fmla="*/ 1293845 w 1393372"/>
              <a:gd name="T3" fmla="*/ 6221 h 1063690"/>
              <a:gd name="T4" fmla="*/ 223935 w 1393372"/>
              <a:gd name="T5" fmla="*/ 0 h 1063690"/>
              <a:gd name="T6" fmla="*/ 0 w 1393372"/>
              <a:gd name="T7" fmla="*/ 292359 h 1063690"/>
              <a:gd name="T8" fmla="*/ 1393372 w 1393372"/>
              <a:gd name="T9" fmla="*/ 1063690 h 1063690"/>
              <a:gd name="T10" fmla="*/ 0 60000 65536"/>
              <a:gd name="T11" fmla="*/ 0 60000 65536"/>
              <a:gd name="T12" fmla="*/ 0 60000 65536"/>
              <a:gd name="T13" fmla="*/ 0 60000 65536"/>
              <a:gd name="T14" fmla="*/ 0 60000 65536"/>
              <a:gd name="T15" fmla="*/ 0 w 1393372"/>
              <a:gd name="T16" fmla="*/ 0 h 1063690"/>
              <a:gd name="T17" fmla="*/ 1393372 w 1393372"/>
              <a:gd name="T18" fmla="*/ 1063690 h 1063690"/>
            </a:gdLst>
            <a:ahLst/>
            <a:cxnLst>
              <a:cxn ang="T10">
                <a:pos x="T0" y="T1"/>
              </a:cxn>
              <a:cxn ang="T11">
                <a:pos x="T2" y="T3"/>
              </a:cxn>
              <a:cxn ang="T12">
                <a:pos x="T4" y="T5"/>
              </a:cxn>
              <a:cxn ang="T13">
                <a:pos x="T6" y="T7"/>
              </a:cxn>
              <a:cxn ang="T14">
                <a:pos x="T8" y="T9"/>
              </a:cxn>
            </a:cxnLst>
            <a:rect l="T15" t="T16" r="T17" b="T18"/>
            <a:pathLst>
              <a:path w="1393372" h="1063690">
                <a:moveTo>
                  <a:pt x="1393372" y="1063690"/>
                </a:moveTo>
                <a:lnTo>
                  <a:pt x="1293845" y="6221"/>
                </a:lnTo>
                <a:lnTo>
                  <a:pt x="223935" y="0"/>
                </a:lnTo>
                <a:lnTo>
                  <a:pt x="0" y="292359"/>
                </a:lnTo>
                <a:lnTo>
                  <a:pt x="1393372" y="1063690"/>
                </a:lnTo>
                <a:close/>
              </a:path>
            </a:pathLst>
          </a:custGeom>
          <a:solidFill>
            <a:srgbClr val="4CC4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任意多边形 26"/>
          <p:cNvSpPr>
            <a:spLocks noChangeArrowheads="1"/>
          </p:cNvSpPr>
          <p:nvPr/>
        </p:nvSpPr>
        <p:spPr bwMode="auto">
          <a:xfrm>
            <a:off x="3856567" y="4826001"/>
            <a:ext cx="531284" cy="2281767"/>
          </a:xfrm>
          <a:custGeom>
            <a:avLst/>
            <a:gdLst>
              <a:gd name="T0" fmla="*/ 0 w 398106"/>
              <a:gd name="T1" fmla="*/ 0 h 1710612"/>
              <a:gd name="T2" fmla="*/ 398106 w 398106"/>
              <a:gd name="T3" fmla="*/ 982824 h 1710612"/>
              <a:gd name="T4" fmla="*/ 286139 w 398106"/>
              <a:gd name="T5" fmla="*/ 1710612 h 1710612"/>
              <a:gd name="T6" fmla="*/ 0 w 398106"/>
              <a:gd name="T7" fmla="*/ 0 h 1710612"/>
              <a:gd name="T8" fmla="*/ 0 60000 65536"/>
              <a:gd name="T9" fmla="*/ 0 60000 65536"/>
              <a:gd name="T10" fmla="*/ 0 60000 65536"/>
              <a:gd name="T11" fmla="*/ 0 60000 65536"/>
              <a:gd name="T12" fmla="*/ 0 w 398106"/>
              <a:gd name="T13" fmla="*/ 0 h 1710612"/>
              <a:gd name="T14" fmla="*/ 398106 w 398106"/>
              <a:gd name="T15" fmla="*/ 1710612 h 1710612"/>
            </a:gdLst>
            <a:ahLst/>
            <a:cxnLst>
              <a:cxn ang="T8">
                <a:pos x="T0" y="T1"/>
              </a:cxn>
              <a:cxn ang="T9">
                <a:pos x="T2" y="T3"/>
              </a:cxn>
              <a:cxn ang="T10">
                <a:pos x="T4" y="T5"/>
              </a:cxn>
              <a:cxn ang="T11">
                <a:pos x="T6" y="T7"/>
              </a:cxn>
            </a:cxnLst>
            <a:rect l="T12" t="T13" r="T14" b="T15"/>
            <a:pathLst>
              <a:path w="398106" h="1710612">
                <a:moveTo>
                  <a:pt x="0" y="0"/>
                </a:moveTo>
                <a:lnTo>
                  <a:pt x="398106" y="982824"/>
                </a:lnTo>
                <a:lnTo>
                  <a:pt x="286139" y="1710612"/>
                </a:lnTo>
                <a:lnTo>
                  <a:pt x="0" y="0"/>
                </a:lnTo>
                <a:close/>
              </a:path>
            </a:pathLst>
          </a:custGeom>
          <a:solidFill>
            <a:srgbClr val="FBA1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任意多边形 27"/>
          <p:cNvSpPr>
            <a:spLocks noChangeArrowheads="1"/>
          </p:cNvSpPr>
          <p:nvPr/>
        </p:nvSpPr>
        <p:spPr bwMode="auto">
          <a:xfrm>
            <a:off x="4246034" y="6129867"/>
            <a:ext cx="2156884" cy="753533"/>
          </a:xfrm>
          <a:custGeom>
            <a:avLst/>
            <a:gdLst>
              <a:gd name="T0" fmla="*/ 99526 w 1617306"/>
              <a:gd name="T1" fmla="*/ 0 h 566057"/>
              <a:gd name="T2" fmla="*/ 1617306 w 1617306"/>
              <a:gd name="T3" fmla="*/ 566057 h 566057"/>
              <a:gd name="T4" fmla="*/ 0 w 1617306"/>
              <a:gd name="T5" fmla="*/ 566057 h 566057"/>
              <a:gd name="T6" fmla="*/ 99526 w 1617306"/>
              <a:gd name="T7" fmla="*/ 0 h 566057"/>
              <a:gd name="T8" fmla="*/ 0 60000 65536"/>
              <a:gd name="T9" fmla="*/ 0 60000 65536"/>
              <a:gd name="T10" fmla="*/ 0 60000 65536"/>
              <a:gd name="T11" fmla="*/ 0 60000 65536"/>
              <a:gd name="T12" fmla="*/ 0 w 1617306"/>
              <a:gd name="T13" fmla="*/ 0 h 566057"/>
              <a:gd name="T14" fmla="*/ 1617306 w 1617306"/>
              <a:gd name="T15" fmla="*/ 566057 h 566057"/>
            </a:gdLst>
            <a:ahLst/>
            <a:cxnLst>
              <a:cxn ang="T8">
                <a:pos x="T0" y="T1"/>
              </a:cxn>
              <a:cxn ang="T9">
                <a:pos x="T2" y="T3"/>
              </a:cxn>
              <a:cxn ang="T10">
                <a:pos x="T4" y="T5"/>
              </a:cxn>
              <a:cxn ang="T11">
                <a:pos x="T6" y="T7"/>
              </a:cxn>
            </a:cxnLst>
            <a:rect l="T12" t="T13" r="T14" b="T15"/>
            <a:pathLst>
              <a:path w="1617306" h="566057">
                <a:moveTo>
                  <a:pt x="99526" y="0"/>
                </a:moveTo>
                <a:lnTo>
                  <a:pt x="1617306" y="566057"/>
                </a:lnTo>
                <a:lnTo>
                  <a:pt x="0" y="566057"/>
                </a:lnTo>
                <a:lnTo>
                  <a:pt x="99526" y="0"/>
                </a:lnTo>
                <a:close/>
              </a:path>
            </a:pathLst>
          </a:custGeom>
          <a:solidFill>
            <a:srgbClr val="ED3B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任意多边形 28"/>
          <p:cNvSpPr>
            <a:spLocks noChangeArrowheads="1"/>
          </p:cNvSpPr>
          <p:nvPr/>
        </p:nvSpPr>
        <p:spPr bwMode="auto">
          <a:xfrm>
            <a:off x="4370917" y="5348818"/>
            <a:ext cx="2387600" cy="1543049"/>
          </a:xfrm>
          <a:custGeom>
            <a:avLst/>
            <a:gdLst>
              <a:gd name="T0" fmla="*/ 87086 w 1791477"/>
              <a:gd name="T1" fmla="*/ 0 h 1156996"/>
              <a:gd name="T2" fmla="*/ 1791477 w 1791477"/>
              <a:gd name="T3" fmla="*/ 1150776 h 1156996"/>
              <a:gd name="T4" fmla="*/ 1536441 w 1791477"/>
              <a:gd name="T5" fmla="*/ 1156996 h 1156996"/>
              <a:gd name="T6" fmla="*/ 0 w 1791477"/>
              <a:gd name="T7" fmla="*/ 603380 h 1156996"/>
              <a:gd name="T8" fmla="*/ 87086 w 1791477"/>
              <a:gd name="T9" fmla="*/ 0 h 1156996"/>
              <a:gd name="T10" fmla="*/ 0 60000 65536"/>
              <a:gd name="T11" fmla="*/ 0 60000 65536"/>
              <a:gd name="T12" fmla="*/ 0 60000 65536"/>
              <a:gd name="T13" fmla="*/ 0 60000 65536"/>
              <a:gd name="T14" fmla="*/ 0 60000 65536"/>
              <a:gd name="T15" fmla="*/ 0 w 1791477"/>
              <a:gd name="T16" fmla="*/ 0 h 1156996"/>
              <a:gd name="T17" fmla="*/ 1791477 w 1791477"/>
              <a:gd name="T18" fmla="*/ 1156996 h 1156996"/>
            </a:gdLst>
            <a:ahLst/>
            <a:cxnLst>
              <a:cxn ang="T10">
                <a:pos x="T0" y="T1"/>
              </a:cxn>
              <a:cxn ang="T11">
                <a:pos x="T2" y="T3"/>
              </a:cxn>
              <a:cxn ang="T12">
                <a:pos x="T4" y="T5"/>
              </a:cxn>
              <a:cxn ang="T13">
                <a:pos x="T6" y="T7"/>
              </a:cxn>
              <a:cxn ang="T14">
                <a:pos x="T8" y="T9"/>
              </a:cxn>
            </a:cxnLst>
            <a:rect l="T15" t="T16" r="T17" b="T18"/>
            <a:pathLst>
              <a:path w="1791477" h="1156996">
                <a:moveTo>
                  <a:pt x="87086" y="0"/>
                </a:moveTo>
                <a:lnTo>
                  <a:pt x="1791477" y="1150776"/>
                </a:lnTo>
                <a:lnTo>
                  <a:pt x="1536441" y="1156996"/>
                </a:lnTo>
                <a:lnTo>
                  <a:pt x="0" y="603380"/>
                </a:lnTo>
                <a:lnTo>
                  <a:pt x="87086" y="0"/>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任意多边形 29"/>
          <p:cNvSpPr>
            <a:spLocks noChangeArrowheads="1"/>
          </p:cNvSpPr>
          <p:nvPr/>
        </p:nvSpPr>
        <p:spPr bwMode="auto">
          <a:xfrm>
            <a:off x="3848101" y="4817534"/>
            <a:ext cx="647700" cy="1312333"/>
          </a:xfrm>
          <a:custGeom>
            <a:avLst/>
            <a:gdLst>
              <a:gd name="T0" fmla="*/ 0 w 491412"/>
              <a:gd name="T1" fmla="*/ 0 h 976604"/>
              <a:gd name="T2" fmla="*/ 491412 w 491412"/>
              <a:gd name="T3" fmla="*/ 398106 h 976604"/>
              <a:gd name="T4" fmla="*/ 398106 w 491412"/>
              <a:gd name="T5" fmla="*/ 976604 h 976604"/>
              <a:gd name="T6" fmla="*/ 0 w 491412"/>
              <a:gd name="T7" fmla="*/ 0 h 976604"/>
              <a:gd name="T8" fmla="*/ 0 60000 65536"/>
              <a:gd name="T9" fmla="*/ 0 60000 65536"/>
              <a:gd name="T10" fmla="*/ 0 60000 65536"/>
              <a:gd name="T11" fmla="*/ 0 60000 65536"/>
              <a:gd name="T12" fmla="*/ 0 w 491412"/>
              <a:gd name="T13" fmla="*/ 0 h 976604"/>
              <a:gd name="T14" fmla="*/ 491412 w 491412"/>
              <a:gd name="T15" fmla="*/ 976604 h 976604"/>
            </a:gdLst>
            <a:ahLst/>
            <a:cxnLst>
              <a:cxn ang="T8">
                <a:pos x="T0" y="T1"/>
              </a:cxn>
              <a:cxn ang="T9">
                <a:pos x="T2" y="T3"/>
              </a:cxn>
              <a:cxn ang="T10">
                <a:pos x="T4" y="T5"/>
              </a:cxn>
              <a:cxn ang="T11">
                <a:pos x="T6" y="T7"/>
              </a:cxn>
            </a:cxnLst>
            <a:rect l="T12" t="T13" r="T14" b="T15"/>
            <a:pathLst>
              <a:path w="491412" h="976604">
                <a:moveTo>
                  <a:pt x="0" y="0"/>
                </a:moveTo>
                <a:lnTo>
                  <a:pt x="491412" y="398106"/>
                </a:lnTo>
                <a:lnTo>
                  <a:pt x="398106" y="976604"/>
                </a:lnTo>
                <a:lnTo>
                  <a:pt x="0" y="0"/>
                </a:lnTo>
                <a:close/>
              </a:path>
            </a:pathLst>
          </a:custGeom>
          <a:solidFill>
            <a:srgbClr val="FCBA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任意多边形 32"/>
          <p:cNvSpPr>
            <a:spLocks noChangeArrowheads="1"/>
          </p:cNvSpPr>
          <p:nvPr/>
        </p:nvSpPr>
        <p:spPr bwMode="auto">
          <a:xfrm>
            <a:off x="3441701" y="2364317"/>
            <a:ext cx="1443567" cy="2512483"/>
          </a:xfrm>
          <a:custGeom>
            <a:avLst/>
            <a:gdLst>
              <a:gd name="T0" fmla="*/ 0 w 1076131"/>
              <a:gd name="T1" fmla="*/ 0 h 1841240"/>
              <a:gd name="T2" fmla="*/ 1076131 w 1076131"/>
              <a:gd name="T3" fmla="*/ 6220 h 1841240"/>
              <a:gd name="T4" fmla="*/ 304800 w 1076131"/>
              <a:gd name="T5" fmla="*/ 1841240 h 1841240"/>
              <a:gd name="T6" fmla="*/ 0 w 1076131"/>
              <a:gd name="T7" fmla="*/ 0 h 1841240"/>
              <a:gd name="T8" fmla="*/ 0 60000 65536"/>
              <a:gd name="T9" fmla="*/ 0 60000 65536"/>
              <a:gd name="T10" fmla="*/ 0 60000 65536"/>
              <a:gd name="T11" fmla="*/ 0 60000 65536"/>
              <a:gd name="T12" fmla="*/ 0 w 1076131"/>
              <a:gd name="T13" fmla="*/ 0 h 1841240"/>
              <a:gd name="T14" fmla="*/ 1076131 w 1076131"/>
              <a:gd name="T15" fmla="*/ 1841240 h 1841240"/>
            </a:gdLst>
            <a:ahLst/>
            <a:cxnLst>
              <a:cxn ang="T8">
                <a:pos x="T0" y="T1"/>
              </a:cxn>
              <a:cxn ang="T9">
                <a:pos x="T2" y="T3"/>
              </a:cxn>
              <a:cxn ang="T10">
                <a:pos x="T4" y="T5"/>
              </a:cxn>
              <a:cxn ang="T11">
                <a:pos x="T6" y="T7"/>
              </a:cxn>
            </a:cxnLst>
            <a:rect l="T12" t="T13" r="T14" b="T15"/>
            <a:pathLst>
              <a:path w="1076131" h="1841240">
                <a:moveTo>
                  <a:pt x="0" y="0"/>
                </a:moveTo>
                <a:lnTo>
                  <a:pt x="1076131" y="6220"/>
                </a:lnTo>
                <a:lnTo>
                  <a:pt x="304800" y="1841240"/>
                </a:lnTo>
                <a:lnTo>
                  <a:pt x="0"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任意多边形 34"/>
          <p:cNvSpPr>
            <a:spLocks noChangeArrowheads="1"/>
          </p:cNvSpPr>
          <p:nvPr/>
        </p:nvSpPr>
        <p:spPr bwMode="auto">
          <a:xfrm>
            <a:off x="5018618" y="2736851"/>
            <a:ext cx="605367" cy="2313516"/>
          </a:xfrm>
          <a:custGeom>
            <a:avLst/>
            <a:gdLst>
              <a:gd name="T0" fmla="*/ 454090 w 454090"/>
              <a:gd name="T1" fmla="*/ 0 h 1735494"/>
              <a:gd name="T2" fmla="*/ 410547 w 454090"/>
              <a:gd name="T3" fmla="*/ 1735494 h 1735494"/>
              <a:gd name="T4" fmla="*/ 0 w 454090"/>
              <a:gd name="T5" fmla="*/ 230155 h 1735494"/>
              <a:gd name="T6" fmla="*/ 454090 w 454090"/>
              <a:gd name="T7" fmla="*/ 0 h 1735494"/>
              <a:gd name="T8" fmla="*/ 0 60000 65536"/>
              <a:gd name="T9" fmla="*/ 0 60000 65536"/>
              <a:gd name="T10" fmla="*/ 0 60000 65536"/>
              <a:gd name="T11" fmla="*/ 0 60000 65536"/>
              <a:gd name="T12" fmla="*/ 0 w 454090"/>
              <a:gd name="T13" fmla="*/ 0 h 1735494"/>
              <a:gd name="T14" fmla="*/ 454090 w 454090"/>
              <a:gd name="T15" fmla="*/ 1735494 h 1735494"/>
            </a:gdLst>
            <a:ahLst/>
            <a:cxnLst>
              <a:cxn ang="T8">
                <a:pos x="T0" y="T1"/>
              </a:cxn>
              <a:cxn ang="T9">
                <a:pos x="T2" y="T3"/>
              </a:cxn>
              <a:cxn ang="T10">
                <a:pos x="T4" y="T5"/>
              </a:cxn>
              <a:cxn ang="T11">
                <a:pos x="T6" y="T7"/>
              </a:cxn>
            </a:cxnLst>
            <a:rect l="T12" t="T13" r="T14" b="T15"/>
            <a:pathLst>
              <a:path w="454090" h="1735494">
                <a:moveTo>
                  <a:pt x="454090" y="0"/>
                </a:moveTo>
                <a:lnTo>
                  <a:pt x="410547" y="1735494"/>
                </a:lnTo>
                <a:lnTo>
                  <a:pt x="0" y="230155"/>
                </a:lnTo>
                <a:lnTo>
                  <a:pt x="454090" y="0"/>
                </a:lnTo>
                <a:close/>
              </a:path>
            </a:pathLst>
          </a:custGeom>
          <a:solidFill>
            <a:srgbClr val="118A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任意多边形 37"/>
          <p:cNvSpPr>
            <a:spLocks noChangeArrowheads="1"/>
          </p:cNvSpPr>
          <p:nvPr/>
        </p:nvSpPr>
        <p:spPr bwMode="auto">
          <a:xfrm>
            <a:off x="2512485" y="-74084"/>
            <a:ext cx="2389716" cy="2455335"/>
          </a:xfrm>
          <a:custGeom>
            <a:avLst/>
            <a:gdLst>
              <a:gd name="T0" fmla="*/ 0 w 1791478"/>
              <a:gd name="T1" fmla="*/ 1318726 h 1841241"/>
              <a:gd name="T2" fmla="*/ 696686 w 1791478"/>
              <a:gd name="T3" fmla="*/ 1841241 h 1841241"/>
              <a:gd name="T4" fmla="*/ 1791478 w 1791478"/>
              <a:gd name="T5" fmla="*/ 12441 h 1841241"/>
              <a:gd name="T6" fmla="*/ 1474237 w 1791478"/>
              <a:gd name="T7" fmla="*/ 0 h 1841241"/>
              <a:gd name="T8" fmla="*/ 0 w 1791478"/>
              <a:gd name="T9" fmla="*/ 1318726 h 1841241"/>
              <a:gd name="T10" fmla="*/ 0 60000 65536"/>
              <a:gd name="T11" fmla="*/ 0 60000 65536"/>
              <a:gd name="T12" fmla="*/ 0 60000 65536"/>
              <a:gd name="T13" fmla="*/ 0 60000 65536"/>
              <a:gd name="T14" fmla="*/ 0 60000 65536"/>
              <a:gd name="T15" fmla="*/ 0 w 1791478"/>
              <a:gd name="T16" fmla="*/ 0 h 1841241"/>
              <a:gd name="T17" fmla="*/ 1791478 w 1791478"/>
              <a:gd name="T18" fmla="*/ 1841241 h 1841241"/>
            </a:gdLst>
            <a:ahLst/>
            <a:cxnLst>
              <a:cxn ang="T10">
                <a:pos x="T0" y="T1"/>
              </a:cxn>
              <a:cxn ang="T11">
                <a:pos x="T2" y="T3"/>
              </a:cxn>
              <a:cxn ang="T12">
                <a:pos x="T4" y="T5"/>
              </a:cxn>
              <a:cxn ang="T13">
                <a:pos x="T6" y="T7"/>
              </a:cxn>
              <a:cxn ang="T14">
                <a:pos x="T8" y="T9"/>
              </a:cxn>
            </a:cxnLst>
            <a:rect l="T15" t="T16" r="T17" b="T18"/>
            <a:pathLst>
              <a:path w="1791478" h="1841241">
                <a:moveTo>
                  <a:pt x="0" y="1318726"/>
                </a:moveTo>
                <a:lnTo>
                  <a:pt x="696686" y="1841241"/>
                </a:lnTo>
                <a:lnTo>
                  <a:pt x="1791478" y="12441"/>
                </a:lnTo>
                <a:lnTo>
                  <a:pt x="1474237" y="0"/>
                </a:lnTo>
                <a:lnTo>
                  <a:pt x="0" y="1318726"/>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任意多边形 40"/>
          <p:cNvSpPr>
            <a:spLocks noChangeArrowheads="1"/>
          </p:cNvSpPr>
          <p:nvPr/>
        </p:nvSpPr>
        <p:spPr bwMode="auto">
          <a:xfrm>
            <a:off x="2404534" y="-48684"/>
            <a:ext cx="681567" cy="1236135"/>
          </a:xfrm>
          <a:custGeom>
            <a:avLst/>
            <a:gdLst>
              <a:gd name="T0" fmla="*/ 503853 w 510073"/>
              <a:gd name="T1" fmla="*/ 926841 h 926841"/>
              <a:gd name="T2" fmla="*/ 510073 w 510073"/>
              <a:gd name="T3" fmla="*/ 12441 h 926841"/>
              <a:gd name="T4" fmla="*/ 0 w 510073"/>
              <a:gd name="T5" fmla="*/ 0 h 926841"/>
              <a:gd name="T6" fmla="*/ 503853 w 510073"/>
              <a:gd name="T7" fmla="*/ 926841 h 926841"/>
              <a:gd name="T8" fmla="*/ 0 60000 65536"/>
              <a:gd name="T9" fmla="*/ 0 60000 65536"/>
              <a:gd name="T10" fmla="*/ 0 60000 65536"/>
              <a:gd name="T11" fmla="*/ 0 60000 65536"/>
              <a:gd name="T12" fmla="*/ 0 w 510073"/>
              <a:gd name="T13" fmla="*/ 0 h 926841"/>
              <a:gd name="T14" fmla="*/ 510073 w 510073"/>
              <a:gd name="T15" fmla="*/ 926841 h 926841"/>
            </a:gdLst>
            <a:ahLst/>
            <a:cxnLst>
              <a:cxn ang="T8">
                <a:pos x="T0" y="T1"/>
              </a:cxn>
              <a:cxn ang="T9">
                <a:pos x="T2" y="T3"/>
              </a:cxn>
              <a:cxn ang="T10">
                <a:pos x="T4" y="T5"/>
              </a:cxn>
              <a:cxn ang="T11">
                <a:pos x="T6" y="T7"/>
              </a:cxn>
            </a:cxnLst>
            <a:rect l="T12" t="T13" r="T14" b="T15"/>
            <a:pathLst>
              <a:path w="510073" h="926841">
                <a:moveTo>
                  <a:pt x="503853" y="926841"/>
                </a:moveTo>
                <a:cubicBezTo>
                  <a:pt x="505926" y="622041"/>
                  <a:pt x="508000" y="317241"/>
                  <a:pt x="510073" y="12441"/>
                </a:cubicBezTo>
                <a:lnTo>
                  <a:pt x="0" y="0"/>
                </a:lnTo>
                <a:lnTo>
                  <a:pt x="503853" y="926841"/>
                </a:lnTo>
                <a:close/>
              </a:path>
            </a:pathLst>
          </a:custGeom>
          <a:solidFill>
            <a:srgbClr val="D91D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任意多边形 41"/>
          <p:cNvSpPr>
            <a:spLocks noChangeArrowheads="1"/>
          </p:cNvSpPr>
          <p:nvPr/>
        </p:nvSpPr>
        <p:spPr bwMode="auto">
          <a:xfrm>
            <a:off x="3208867" y="-23283"/>
            <a:ext cx="781051" cy="446617"/>
          </a:xfrm>
          <a:custGeom>
            <a:avLst/>
            <a:gdLst>
              <a:gd name="T0" fmla="*/ 0 w 528734"/>
              <a:gd name="T1" fmla="*/ 0 h 311020"/>
              <a:gd name="T2" fmla="*/ 317240 w 528734"/>
              <a:gd name="T3" fmla="*/ 6220 h 311020"/>
              <a:gd name="T4" fmla="*/ 528734 w 528734"/>
              <a:gd name="T5" fmla="*/ 311020 h 311020"/>
              <a:gd name="T6" fmla="*/ 0 w 528734"/>
              <a:gd name="T7" fmla="*/ 0 h 311020"/>
              <a:gd name="T8" fmla="*/ 0 60000 65536"/>
              <a:gd name="T9" fmla="*/ 0 60000 65536"/>
              <a:gd name="T10" fmla="*/ 0 60000 65536"/>
              <a:gd name="T11" fmla="*/ 0 60000 65536"/>
              <a:gd name="T12" fmla="*/ 0 w 528734"/>
              <a:gd name="T13" fmla="*/ 0 h 311020"/>
              <a:gd name="T14" fmla="*/ 528734 w 528734"/>
              <a:gd name="T15" fmla="*/ 311020 h 311020"/>
            </a:gdLst>
            <a:ahLst/>
            <a:cxnLst>
              <a:cxn ang="T8">
                <a:pos x="T0" y="T1"/>
              </a:cxn>
              <a:cxn ang="T9">
                <a:pos x="T2" y="T3"/>
              </a:cxn>
              <a:cxn ang="T10">
                <a:pos x="T4" y="T5"/>
              </a:cxn>
              <a:cxn ang="T11">
                <a:pos x="T6" y="T7"/>
              </a:cxn>
            </a:cxnLst>
            <a:rect l="T12" t="T13" r="T14" b="T15"/>
            <a:pathLst>
              <a:path w="528734" h="311020">
                <a:moveTo>
                  <a:pt x="0" y="0"/>
                </a:moveTo>
                <a:lnTo>
                  <a:pt x="317240" y="6220"/>
                </a:lnTo>
                <a:lnTo>
                  <a:pt x="528734" y="311020"/>
                </a:lnTo>
                <a:lnTo>
                  <a:pt x="0" y="0"/>
                </a:lnTo>
                <a:close/>
              </a:path>
            </a:pathLst>
          </a:custGeom>
          <a:solidFill>
            <a:srgbClr val="1594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任意多边形 42"/>
          <p:cNvSpPr>
            <a:spLocks noChangeArrowheads="1"/>
          </p:cNvSpPr>
          <p:nvPr/>
        </p:nvSpPr>
        <p:spPr bwMode="auto">
          <a:xfrm>
            <a:off x="3674534" y="-16933"/>
            <a:ext cx="753533" cy="423333"/>
          </a:xfrm>
          <a:custGeom>
            <a:avLst/>
            <a:gdLst>
              <a:gd name="T0" fmla="*/ 0 w 566057"/>
              <a:gd name="T1" fmla="*/ 0 h 286139"/>
              <a:gd name="T2" fmla="*/ 566057 w 566057"/>
              <a:gd name="T3" fmla="*/ 6220 h 286139"/>
              <a:gd name="T4" fmla="*/ 223934 w 566057"/>
              <a:gd name="T5" fmla="*/ 286139 h 286139"/>
              <a:gd name="T6" fmla="*/ 0 w 566057"/>
              <a:gd name="T7" fmla="*/ 0 h 286139"/>
              <a:gd name="T8" fmla="*/ 0 60000 65536"/>
              <a:gd name="T9" fmla="*/ 0 60000 65536"/>
              <a:gd name="T10" fmla="*/ 0 60000 65536"/>
              <a:gd name="T11" fmla="*/ 0 60000 65536"/>
              <a:gd name="T12" fmla="*/ 0 w 566057"/>
              <a:gd name="T13" fmla="*/ 0 h 286139"/>
              <a:gd name="T14" fmla="*/ 566057 w 566057"/>
              <a:gd name="T15" fmla="*/ 286139 h 286139"/>
            </a:gdLst>
            <a:ahLst/>
            <a:cxnLst>
              <a:cxn ang="T8">
                <a:pos x="T0" y="T1"/>
              </a:cxn>
              <a:cxn ang="T9">
                <a:pos x="T2" y="T3"/>
              </a:cxn>
              <a:cxn ang="T10">
                <a:pos x="T4" y="T5"/>
              </a:cxn>
              <a:cxn ang="T11">
                <a:pos x="T6" y="T7"/>
              </a:cxn>
            </a:cxnLst>
            <a:rect l="T12" t="T13" r="T14" b="T15"/>
            <a:pathLst>
              <a:path w="566057" h="286139">
                <a:moveTo>
                  <a:pt x="0" y="0"/>
                </a:moveTo>
                <a:lnTo>
                  <a:pt x="566057" y="6220"/>
                </a:lnTo>
                <a:lnTo>
                  <a:pt x="223934" y="286139"/>
                </a:lnTo>
                <a:lnTo>
                  <a:pt x="0" y="0"/>
                </a:lnTo>
                <a:close/>
              </a:path>
            </a:pathLst>
          </a:custGeom>
          <a:solidFill>
            <a:srgbClr val="217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 name="任意多边形 43"/>
          <p:cNvSpPr>
            <a:spLocks noChangeArrowheads="1"/>
          </p:cNvSpPr>
          <p:nvPr/>
        </p:nvSpPr>
        <p:spPr bwMode="auto">
          <a:xfrm>
            <a:off x="5058833" y="-16934"/>
            <a:ext cx="366184" cy="1253067"/>
          </a:xfrm>
          <a:custGeom>
            <a:avLst/>
            <a:gdLst>
              <a:gd name="T0" fmla="*/ 273698 w 273698"/>
              <a:gd name="T1" fmla="*/ 18661 h 939281"/>
              <a:gd name="T2" fmla="*/ 0 w 273698"/>
              <a:gd name="T3" fmla="*/ 939281 h 939281"/>
              <a:gd name="T4" fmla="*/ 161730 w 273698"/>
              <a:gd name="T5" fmla="*/ 0 h 939281"/>
              <a:gd name="T6" fmla="*/ 273698 w 273698"/>
              <a:gd name="T7" fmla="*/ 18661 h 939281"/>
              <a:gd name="T8" fmla="*/ 0 60000 65536"/>
              <a:gd name="T9" fmla="*/ 0 60000 65536"/>
              <a:gd name="T10" fmla="*/ 0 60000 65536"/>
              <a:gd name="T11" fmla="*/ 0 60000 65536"/>
              <a:gd name="T12" fmla="*/ 0 w 273698"/>
              <a:gd name="T13" fmla="*/ 0 h 939281"/>
              <a:gd name="T14" fmla="*/ 273698 w 273698"/>
              <a:gd name="T15" fmla="*/ 939281 h 939281"/>
            </a:gdLst>
            <a:ahLst/>
            <a:cxnLst>
              <a:cxn ang="T8">
                <a:pos x="T0" y="T1"/>
              </a:cxn>
              <a:cxn ang="T9">
                <a:pos x="T2" y="T3"/>
              </a:cxn>
              <a:cxn ang="T10">
                <a:pos x="T4" y="T5"/>
              </a:cxn>
              <a:cxn ang="T11">
                <a:pos x="T6" y="T7"/>
              </a:cxn>
            </a:cxnLst>
            <a:rect l="T12" t="T13" r="T14" b="T15"/>
            <a:pathLst>
              <a:path w="273698" h="939281">
                <a:moveTo>
                  <a:pt x="273698" y="18661"/>
                </a:moveTo>
                <a:lnTo>
                  <a:pt x="0" y="939281"/>
                </a:lnTo>
                <a:lnTo>
                  <a:pt x="161730" y="0"/>
                </a:lnTo>
                <a:lnTo>
                  <a:pt x="273698" y="18661"/>
                </a:lnTo>
                <a:close/>
              </a:path>
            </a:pathLst>
          </a:custGeom>
          <a:solidFill>
            <a:srgbClr val="1796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任意多边形 44"/>
          <p:cNvSpPr>
            <a:spLocks noChangeArrowheads="1"/>
          </p:cNvSpPr>
          <p:nvPr/>
        </p:nvSpPr>
        <p:spPr bwMode="auto">
          <a:xfrm>
            <a:off x="5050367" y="-31750"/>
            <a:ext cx="804333" cy="2063751"/>
          </a:xfrm>
          <a:custGeom>
            <a:avLst/>
            <a:gdLst>
              <a:gd name="T0" fmla="*/ 267477 w 603379"/>
              <a:gd name="T1" fmla="*/ 6220 h 1548881"/>
              <a:gd name="T2" fmla="*/ 472751 w 603379"/>
              <a:gd name="T3" fmla="*/ 0 h 1548881"/>
              <a:gd name="T4" fmla="*/ 603379 w 603379"/>
              <a:gd name="T5" fmla="*/ 1548881 h 1548881"/>
              <a:gd name="T6" fmla="*/ 0 w 603379"/>
              <a:gd name="T7" fmla="*/ 939281 h 1548881"/>
              <a:gd name="T8" fmla="*/ 267477 w 603379"/>
              <a:gd name="T9" fmla="*/ 6220 h 1548881"/>
              <a:gd name="T10" fmla="*/ 0 60000 65536"/>
              <a:gd name="T11" fmla="*/ 0 60000 65536"/>
              <a:gd name="T12" fmla="*/ 0 60000 65536"/>
              <a:gd name="T13" fmla="*/ 0 60000 65536"/>
              <a:gd name="T14" fmla="*/ 0 60000 65536"/>
              <a:gd name="T15" fmla="*/ 0 w 603379"/>
              <a:gd name="T16" fmla="*/ 0 h 1548881"/>
              <a:gd name="T17" fmla="*/ 603379 w 603379"/>
              <a:gd name="T18" fmla="*/ 1548881 h 1548881"/>
            </a:gdLst>
            <a:ahLst/>
            <a:cxnLst>
              <a:cxn ang="T10">
                <a:pos x="T0" y="T1"/>
              </a:cxn>
              <a:cxn ang="T11">
                <a:pos x="T2" y="T3"/>
              </a:cxn>
              <a:cxn ang="T12">
                <a:pos x="T4" y="T5"/>
              </a:cxn>
              <a:cxn ang="T13">
                <a:pos x="T6" y="T7"/>
              </a:cxn>
              <a:cxn ang="T14">
                <a:pos x="T8" y="T9"/>
              </a:cxn>
            </a:cxnLst>
            <a:rect l="T15" t="T16" r="T17" b="T18"/>
            <a:pathLst>
              <a:path w="603379" h="1548881">
                <a:moveTo>
                  <a:pt x="267477" y="6220"/>
                </a:moveTo>
                <a:lnTo>
                  <a:pt x="472751" y="0"/>
                </a:lnTo>
                <a:lnTo>
                  <a:pt x="603379" y="1548881"/>
                </a:lnTo>
                <a:lnTo>
                  <a:pt x="0" y="939281"/>
                </a:lnTo>
                <a:lnTo>
                  <a:pt x="267477" y="6220"/>
                </a:lnTo>
                <a:close/>
              </a:path>
            </a:pathLst>
          </a:custGeom>
          <a:solidFill>
            <a:srgbClr val="107A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2" name="任意多边形 45"/>
          <p:cNvSpPr>
            <a:spLocks noChangeArrowheads="1"/>
          </p:cNvSpPr>
          <p:nvPr/>
        </p:nvSpPr>
        <p:spPr bwMode="auto">
          <a:xfrm>
            <a:off x="4868334" y="1210734"/>
            <a:ext cx="994833" cy="1185333"/>
          </a:xfrm>
          <a:custGeom>
            <a:avLst/>
            <a:gdLst>
              <a:gd name="T0" fmla="*/ 143070 w 746449"/>
              <a:gd name="T1" fmla="*/ 0 h 889518"/>
              <a:gd name="T2" fmla="*/ 746449 w 746449"/>
              <a:gd name="T3" fmla="*/ 603379 h 889518"/>
              <a:gd name="T4" fmla="*/ 0 w 746449"/>
              <a:gd name="T5" fmla="*/ 889518 h 889518"/>
              <a:gd name="T6" fmla="*/ 143070 w 746449"/>
              <a:gd name="T7" fmla="*/ 0 h 889518"/>
              <a:gd name="T8" fmla="*/ 0 60000 65536"/>
              <a:gd name="T9" fmla="*/ 0 60000 65536"/>
              <a:gd name="T10" fmla="*/ 0 60000 65536"/>
              <a:gd name="T11" fmla="*/ 0 60000 65536"/>
              <a:gd name="T12" fmla="*/ 0 w 746449"/>
              <a:gd name="T13" fmla="*/ 0 h 889518"/>
              <a:gd name="T14" fmla="*/ 746449 w 746449"/>
              <a:gd name="T15" fmla="*/ 889518 h 889518"/>
            </a:gdLst>
            <a:ahLst/>
            <a:cxnLst>
              <a:cxn ang="T8">
                <a:pos x="T0" y="T1"/>
              </a:cxn>
              <a:cxn ang="T9">
                <a:pos x="T2" y="T3"/>
              </a:cxn>
              <a:cxn ang="T10">
                <a:pos x="T4" y="T5"/>
              </a:cxn>
              <a:cxn ang="T11">
                <a:pos x="T6" y="T7"/>
              </a:cxn>
            </a:cxnLst>
            <a:rect l="T12" t="T13" r="T14" b="T15"/>
            <a:pathLst>
              <a:path w="746449" h="889518">
                <a:moveTo>
                  <a:pt x="143070" y="0"/>
                </a:moveTo>
                <a:lnTo>
                  <a:pt x="746449" y="603379"/>
                </a:lnTo>
                <a:lnTo>
                  <a:pt x="0" y="889518"/>
                </a:lnTo>
                <a:lnTo>
                  <a:pt x="143070" y="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3" name="任意多边形 46"/>
          <p:cNvSpPr>
            <a:spLocks noChangeArrowheads="1"/>
          </p:cNvSpPr>
          <p:nvPr/>
        </p:nvSpPr>
        <p:spPr bwMode="auto">
          <a:xfrm>
            <a:off x="4859867" y="1981200"/>
            <a:ext cx="1534584" cy="406400"/>
          </a:xfrm>
          <a:custGeom>
            <a:avLst/>
            <a:gdLst>
              <a:gd name="T0" fmla="*/ 696686 w 1094792"/>
              <a:gd name="T1" fmla="*/ 0 h 286139"/>
              <a:gd name="T2" fmla="*/ 1094792 w 1094792"/>
              <a:gd name="T3" fmla="*/ 273698 h 286139"/>
              <a:gd name="T4" fmla="*/ 0 w 1094792"/>
              <a:gd name="T5" fmla="*/ 286139 h 286139"/>
              <a:gd name="T6" fmla="*/ 696686 w 1094792"/>
              <a:gd name="T7" fmla="*/ 0 h 286139"/>
              <a:gd name="T8" fmla="*/ 0 60000 65536"/>
              <a:gd name="T9" fmla="*/ 0 60000 65536"/>
              <a:gd name="T10" fmla="*/ 0 60000 65536"/>
              <a:gd name="T11" fmla="*/ 0 60000 65536"/>
              <a:gd name="T12" fmla="*/ 0 w 1094792"/>
              <a:gd name="T13" fmla="*/ 0 h 286139"/>
              <a:gd name="T14" fmla="*/ 1094792 w 1094792"/>
              <a:gd name="T15" fmla="*/ 286139 h 286139"/>
            </a:gdLst>
            <a:ahLst/>
            <a:cxnLst>
              <a:cxn ang="T8">
                <a:pos x="T0" y="T1"/>
              </a:cxn>
              <a:cxn ang="T9">
                <a:pos x="T2" y="T3"/>
              </a:cxn>
              <a:cxn ang="T10">
                <a:pos x="T4" y="T5"/>
              </a:cxn>
              <a:cxn ang="T11">
                <a:pos x="T6" y="T7"/>
              </a:cxn>
            </a:cxnLst>
            <a:rect l="T12" t="T13" r="T14" b="T15"/>
            <a:pathLst>
              <a:path w="1094792" h="286139">
                <a:moveTo>
                  <a:pt x="696686" y="0"/>
                </a:moveTo>
                <a:lnTo>
                  <a:pt x="1094792" y="273698"/>
                </a:lnTo>
                <a:lnTo>
                  <a:pt x="0" y="286139"/>
                </a:lnTo>
                <a:lnTo>
                  <a:pt x="696686" y="0"/>
                </a:lnTo>
                <a:close/>
              </a:path>
            </a:pathLst>
          </a:custGeom>
          <a:solidFill>
            <a:srgbClr val="0673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4" name="任意多边形 48"/>
          <p:cNvSpPr>
            <a:spLocks noChangeArrowheads="1"/>
          </p:cNvSpPr>
          <p:nvPr/>
        </p:nvSpPr>
        <p:spPr bwMode="auto">
          <a:xfrm>
            <a:off x="5780618" y="1278467"/>
            <a:ext cx="215900" cy="429684"/>
          </a:xfrm>
          <a:custGeom>
            <a:avLst/>
            <a:gdLst>
              <a:gd name="T0" fmla="*/ 149290 w 149290"/>
              <a:gd name="T1" fmla="*/ 0 h 323461"/>
              <a:gd name="T2" fmla="*/ 111968 w 149290"/>
              <a:gd name="T3" fmla="*/ 323461 h 323461"/>
              <a:gd name="T4" fmla="*/ 0 w 149290"/>
              <a:gd name="T5" fmla="*/ 74645 h 323461"/>
              <a:gd name="T6" fmla="*/ 149290 w 149290"/>
              <a:gd name="T7" fmla="*/ 0 h 323461"/>
              <a:gd name="T8" fmla="*/ 0 60000 65536"/>
              <a:gd name="T9" fmla="*/ 0 60000 65536"/>
              <a:gd name="T10" fmla="*/ 0 60000 65536"/>
              <a:gd name="T11" fmla="*/ 0 60000 65536"/>
              <a:gd name="T12" fmla="*/ 0 w 149290"/>
              <a:gd name="T13" fmla="*/ 0 h 323461"/>
              <a:gd name="T14" fmla="*/ 149290 w 149290"/>
              <a:gd name="T15" fmla="*/ 323461 h 323461"/>
            </a:gdLst>
            <a:ahLst/>
            <a:cxnLst>
              <a:cxn ang="T8">
                <a:pos x="T0" y="T1"/>
              </a:cxn>
              <a:cxn ang="T9">
                <a:pos x="T2" y="T3"/>
              </a:cxn>
              <a:cxn ang="T10">
                <a:pos x="T4" y="T5"/>
              </a:cxn>
              <a:cxn ang="T11">
                <a:pos x="T6" y="T7"/>
              </a:cxn>
            </a:cxnLst>
            <a:rect l="T12" t="T13" r="T14" b="T15"/>
            <a:pathLst>
              <a:path w="149290" h="323461">
                <a:moveTo>
                  <a:pt x="149290" y="0"/>
                </a:moveTo>
                <a:lnTo>
                  <a:pt x="111968" y="323461"/>
                </a:lnTo>
                <a:lnTo>
                  <a:pt x="0" y="74645"/>
                </a:lnTo>
                <a:lnTo>
                  <a:pt x="149290" y="0"/>
                </a:lnTo>
                <a:close/>
              </a:path>
            </a:pathLst>
          </a:custGeom>
          <a:solidFill>
            <a:srgbClr val="0F79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5" name="任意多边形 49"/>
          <p:cNvSpPr>
            <a:spLocks noChangeArrowheads="1"/>
          </p:cNvSpPr>
          <p:nvPr/>
        </p:nvSpPr>
        <p:spPr bwMode="auto">
          <a:xfrm>
            <a:off x="5789084" y="1384300"/>
            <a:ext cx="397933" cy="829733"/>
          </a:xfrm>
          <a:custGeom>
            <a:avLst/>
            <a:gdLst>
              <a:gd name="T0" fmla="*/ 0 w 298579"/>
              <a:gd name="T1" fmla="*/ 0 h 622040"/>
              <a:gd name="T2" fmla="*/ 298579 w 298579"/>
              <a:gd name="T3" fmla="*/ 622040 h 622040"/>
              <a:gd name="T4" fmla="*/ 37322 w 298579"/>
              <a:gd name="T5" fmla="*/ 373224 h 622040"/>
              <a:gd name="T6" fmla="*/ 0 w 298579"/>
              <a:gd name="T7" fmla="*/ 0 h 622040"/>
              <a:gd name="T8" fmla="*/ 0 60000 65536"/>
              <a:gd name="T9" fmla="*/ 0 60000 65536"/>
              <a:gd name="T10" fmla="*/ 0 60000 65536"/>
              <a:gd name="T11" fmla="*/ 0 60000 65536"/>
              <a:gd name="T12" fmla="*/ 0 w 298579"/>
              <a:gd name="T13" fmla="*/ 0 h 622040"/>
              <a:gd name="T14" fmla="*/ 298579 w 298579"/>
              <a:gd name="T15" fmla="*/ 622040 h 622040"/>
            </a:gdLst>
            <a:ahLst/>
            <a:cxnLst>
              <a:cxn ang="T8">
                <a:pos x="T0" y="T1"/>
              </a:cxn>
              <a:cxn ang="T9">
                <a:pos x="T2" y="T3"/>
              </a:cxn>
              <a:cxn ang="T10">
                <a:pos x="T4" y="T5"/>
              </a:cxn>
              <a:cxn ang="T11">
                <a:pos x="T6" y="T7"/>
              </a:cxn>
            </a:cxnLst>
            <a:rect l="T12" t="T13" r="T14" b="T15"/>
            <a:pathLst>
              <a:path w="298579" h="622040">
                <a:moveTo>
                  <a:pt x="0" y="0"/>
                </a:moveTo>
                <a:lnTo>
                  <a:pt x="298579" y="622040"/>
                </a:lnTo>
                <a:lnTo>
                  <a:pt x="37322" y="373224"/>
                </a:lnTo>
                <a:lnTo>
                  <a:pt x="0" y="0"/>
                </a:lnTo>
                <a:close/>
              </a:path>
            </a:pathLst>
          </a:custGeom>
          <a:solidFill>
            <a:srgbClr val="0F59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6" name="任意多边形 50"/>
          <p:cNvSpPr>
            <a:spLocks noChangeArrowheads="1"/>
          </p:cNvSpPr>
          <p:nvPr/>
        </p:nvSpPr>
        <p:spPr bwMode="auto">
          <a:xfrm>
            <a:off x="5837768" y="1883834"/>
            <a:ext cx="573617" cy="497417"/>
          </a:xfrm>
          <a:custGeom>
            <a:avLst/>
            <a:gdLst>
              <a:gd name="T0" fmla="*/ 0 w 429208"/>
              <a:gd name="T1" fmla="*/ 0 h 373225"/>
              <a:gd name="T2" fmla="*/ 429208 w 429208"/>
              <a:gd name="T3" fmla="*/ 373225 h 373225"/>
              <a:gd name="T4" fmla="*/ 0 w 429208"/>
              <a:gd name="T5" fmla="*/ 93306 h 373225"/>
              <a:gd name="T6" fmla="*/ 0 w 429208"/>
              <a:gd name="T7" fmla="*/ 0 h 373225"/>
              <a:gd name="T8" fmla="*/ 0 60000 65536"/>
              <a:gd name="T9" fmla="*/ 0 60000 65536"/>
              <a:gd name="T10" fmla="*/ 0 60000 65536"/>
              <a:gd name="T11" fmla="*/ 0 60000 65536"/>
              <a:gd name="T12" fmla="*/ 0 w 429208"/>
              <a:gd name="T13" fmla="*/ 0 h 373225"/>
              <a:gd name="T14" fmla="*/ 429208 w 429208"/>
              <a:gd name="T15" fmla="*/ 373225 h 373225"/>
            </a:gdLst>
            <a:ahLst/>
            <a:cxnLst>
              <a:cxn ang="T8">
                <a:pos x="T0" y="T1"/>
              </a:cxn>
              <a:cxn ang="T9">
                <a:pos x="T2" y="T3"/>
              </a:cxn>
              <a:cxn ang="T10">
                <a:pos x="T4" y="T5"/>
              </a:cxn>
              <a:cxn ang="T11">
                <a:pos x="T6" y="T7"/>
              </a:cxn>
            </a:cxnLst>
            <a:rect l="T12" t="T13" r="T14" b="T15"/>
            <a:pathLst>
              <a:path w="429208" h="373225">
                <a:moveTo>
                  <a:pt x="0" y="0"/>
                </a:moveTo>
                <a:lnTo>
                  <a:pt x="429208" y="373225"/>
                </a:lnTo>
                <a:lnTo>
                  <a:pt x="0" y="93306"/>
                </a:lnTo>
                <a:lnTo>
                  <a:pt x="0" y="0"/>
                </a:lnTo>
                <a:close/>
              </a:path>
            </a:pathLst>
          </a:custGeom>
          <a:solidFill>
            <a:srgbClr val="1142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7" name="任意多边形 51"/>
          <p:cNvSpPr>
            <a:spLocks noChangeArrowheads="1"/>
          </p:cNvSpPr>
          <p:nvPr/>
        </p:nvSpPr>
        <p:spPr bwMode="auto">
          <a:xfrm>
            <a:off x="5897034" y="1651000"/>
            <a:ext cx="497417" cy="719667"/>
          </a:xfrm>
          <a:custGeom>
            <a:avLst/>
            <a:gdLst>
              <a:gd name="T0" fmla="*/ 0 w 329682"/>
              <a:gd name="T1" fmla="*/ 0 h 541176"/>
              <a:gd name="T2" fmla="*/ 329682 w 329682"/>
              <a:gd name="T3" fmla="*/ 541176 h 541176"/>
              <a:gd name="T4" fmla="*/ 174172 w 329682"/>
              <a:gd name="T5" fmla="*/ 385666 h 541176"/>
              <a:gd name="T6" fmla="*/ 0 w 329682"/>
              <a:gd name="T7" fmla="*/ 0 h 541176"/>
              <a:gd name="T8" fmla="*/ 0 60000 65536"/>
              <a:gd name="T9" fmla="*/ 0 60000 65536"/>
              <a:gd name="T10" fmla="*/ 0 60000 65536"/>
              <a:gd name="T11" fmla="*/ 0 60000 65536"/>
              <a:gd name="T12" fmla="*/ 0 w 329682"/>
              <a:gd name="T13" fmla="*/ 0 h 541176"/>
              <a:gd name="T14" fmla="*/ 329682 w 329682"/>
              <a:gd name="T15" fmla="*/ 541176 h 541176"/>
            </a:gdLst>
            <a:ahLst/>
            <a:cxnLst>
              <a:cxn ang="T8">
                <a:pos x="T0" y="T1"/>
              </a:cxn>
              <a:cxn ang="T9">
                <a:pos x="T2" y="T3"/>
              </a:cxn>
              <a:cxn ang="T10">
                <a:pos x="T4" y="T5"/>
              </a:cxn>
              <a:cxn ang="T11">
                <a:pos x="T6" y="T7"/>
              </a:cxn>
            </a:cxnLst>
            <a:rect l="T12" t="T13" r="T14" b="T15"/>
            <a:pathLst>
              <a:path w="329682" h="541176">
                <a:moveTo>
                  <a:pt x="0" y="0"/>
                </a:moveTo>
                <a:lnTo>
                  <a:pt x="329682" y="541176"/>
                </a:lnTo>
                <a:lnTo>
                  <a:pt x="174172" y="385666"/>
                </a:lnTo>
                <a:lnTo>
                  <a:pt x="0" y="0"/>
                </a:lnTo>
                <a:close/>
              </a:path>
            </a:pathLst>
          </a:custGeom>
          <a:solidFill>
            <a:srgbClr val="007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8" name="任意多边形 52"/>
          <p:cNvSpPr>
            <a:spLocks noChangeArrowheads="1"/>
          </p:cNvSpPr>
          <p:nvPr/>
        </p:nvSpPr>
        <p:spPr bwMode="auto">
          <a:xfrm rot="183440">
            <a:off x="-182033" y="245533"/>
            <a:ext cx="520700" cy="239184"/>
          </a:xfrm>
          <a:custGeom>
            <a:avLst/>
            <a:gdLst>
              <a:gd name="T0" fmla="*/ 43542 w 391885"/>
              <a:gd name="T1" fmla="*/ 0 h 180392"/>
              <a:gd name="T2" fmla="*/ 391885 w 391885"/>
              <a:gd name="T3" fmla="*/ 180392 h 180392"/>
              <a:gd name="T4" fmla="*/ 0 w 391885"/>
              <a:gd name="T5" fmla="*/ 143070 h 180392"/>
              <a:gd name="T6" fmla="*/ 43542 w 391885"/>
              <a:gd name="T7" fmla="*/ 0 h 180392"/>
              <a:gd name="T8" fmla="*/ 0 60000 65536"/>
              <a:gd name="T9" fmla="*/ 0 60000 65536"/>
              <a:gd name="T10" fmla="*/ 0 60000 65536"/>
              <a:gd name="T11" fmla="*/ 0 60000 65536"/>
              <a:gd name="T12" fmla="*/ 0 w 391885"/>
              <a:gd name="T13" fmla="*/ 0 h 180392"/>
              <a:gd name="T14" fmla="*/ 391885 w 391885"/>
              <a:gd name="T15" fmla="*/ 180392 h 180392"/>
            </a:gdLst>
            <a:ahLst/>
            <a:cxnLst>
              <a:cxn ang="T8">
                <a:pos x="T0" y="T1"/>
              </a:cxn>
              <a:cxn ang="T9">
                <a:pos x="T2" y="T3"/>
              </a:cxn>
              <a:cxn ang="T10">
                <a:pos x="T4" y="T5"/>
              </a:cxn>
              <a:cxn ang="T11">
                <a:pos x="T6" y="T7"/>
              </a:cxn>
            </a:cxnLst>
            <a:rect l="T12" t="T13" r="T14" b="T15"/>
            <a:pathLst>
              <a:path w="391885" h="180392">
                <a:moveTo>
                  <a:pt x="43542" y="0"/>
                </a:moveTo>
                <a:lnTo>
                  <a:pt x="391885" y="180392"/>
                </a:lnTo>
                <a:lnTo>
                  <a:pt x="0" y="143070"/>
                </a:lnTo>
                <a:lnTo>
                  <a:pt x="43542" y="0"/>
                </a:ln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3" name="任意多边形 57"/>
          <p:cNvSpPr>
            <a:spLocks noChangeArrowheads="1"/>
          </p:cNvSpPr>
          <p:nvPr/>
        </p:nvSpPr>
        <p:spPr bwMode="auto">
          <a:xfrm>
            <a:off x="6826251" y="5969001"/>
            <a:ext cx="522816" cy="579967"/>
          </a:xfrm>
          <a:custGeom>
            <a:avLst/>
            <a:gdLst>
              <a:gd name="T0" fmla="*/ 0 w 391885"/>
              <a:gd name="T1" fmla="*/ 0 h 435429"/>
              <a:gd name="T2" fmla="*/ 391885 w 391885"/>
              <a:gd name="T3" fmla="*/ 111967 h 435429"/>
              <a:gd name="T4" fmla="*/ 186612 w 391885"/>
              <a:gd name="T5" fmla="*/ 435429 h 435429"/>
              <a:gd name="T6" fmla="*/ 0 w 391885"/>
              <a:gd name="T7" fmla="*/ 0 h 435429"/>
              <a:gd name="T8" fmla="*/ 0 60000 65536"/>
              <a:gd name="T9" fmla="*/ 0 60000 65536"/>
              <a:gd name="T10" fmla="*/ 0 60000 65536"/>
              <a:gd name="T11" fmla="*/ 0 60000 65536"/>
              <a:gd name="T12" fmla="*/ 0 w 391885"/>
              <a:gd name="T13" fmla="*/ 0 h 435429"/>
              <a:gd name="T14" fmla="*/ 391885 w 391885"/>
              <a:gd name="T15" fmla="*/ 435429 h 435429"/>
            </a:gdLst>
            <a:ahLst/>
            <a:cxnLst>
              <a:cxn ang="T8">
                <a:pos x="T0" y="T1"/>
              </a:cxn>
              <a:cxn ang="T9">
                <a:pos x="T2" y="T3"/>
              </a:cxn>
              <a:cxn ang="T10">
                <a:pos x="T4" y="T5"/>
              </a:cxn>
              <a:cxn ang="T11">
                <a:pos x="T6" y="T7"/>
              </a:cxn>
            </a:cxnLst>
            <a:rect l="T12" t="T13" r="T14" b="T15"/>
            <a:pathLst>
              <a:path w="391885" h="435429">
                <a:moveTo>
                  <a:pt x="0" y="0"/>
                </a:moveTo>
                <a:lnTo>
                  <a:pt x="391885" y="111967"/>
                </a:lnTo>
                <a:lnTo>
                  <a:pt x="186612" y="435429"/>
                </a:lnTo>
                <a:lnTo>
                  <a:pt x="0" y="0"/>
                </a:lnTo>
                <a:close/>
              </a:path>
            </a:pathLst>
          </a:custGeom>
          <a:solidFill>
            <a:srgbClr val="F7B1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 name="任意多边形 58"/>
          <p:cNvSpPr>
            <a:spLocks noChangeArrowheads="1"/>
          </p:cNvSpPr>
          <p:nvPr/>
        </p:nvSpPr>
        <p:spPr bwMode="auto">
          <a:xfrm>
            <a:off x="7668685" y="6508751"/>
            <a:ext cx="315383" cy="281516"/>
          </a:xfrm>
          <a:custGeom>
            <a:avLst/>
            <a:gdLst>
              <a:gd name="T0" fmla="*/ 68424 w 236375"/>
              <a:gd name="T1" fmla="*/ 0 h 211494"/>
              <a:gd name="T2" fmla="*/ 236375 w 236375"/>
              <a:gd name="T3" fmla="*/ 211494 h 211494"/>
              <a:gd name="T4" fmla="*/ 0 w 236375"/>
              <a:gd name="T5" fmla="*/ 130628 h 211494"/>
              <a:gd name="T6" fmla="*/ 68424 w 236375"/>
              <a:gd name="T7" fmla="*/ 0 h 211494"/>
              <a:gd name="T8" fmla="*/ 0 60000 65536"/>
              <a:gd name="T9" fmla="*/ 0 60000 65536"/>
              <a:gd name="T10" fmla="*/ 0 60000 65536"/>
              <a:gd name="T11" fmla="*/ 0 60000 65536"/>
              <a:gd name="T12" fmla="*/ 0 w 236375"/>
              <a:gd name="T13" fmla="*/ 0 h 211494"/>
              <a:gd name="T14" fmla="*/ 236375 w 236375"/>
              <a:gd name="T15" fmla="*/ 211494 h 211494"/>
            </a:gdLst>
            <a:ahLst/>
            <a:cxnLst>
              <a:cxn ang="T8">
                <a:pos x="T0" y="T1"/>
              </a:cxn>
              <a:cxn ang="T9">
                <a:pos x="T2" y="T3"/>
              </a:cxn>
              <a:cxn ang="T10">
                <a:pos x="T4" y="T5"/>
              </a:cxn>
              <a:cxn ang="T11">
                <a:pos x="T6" y="T7"/>
              </a:cxn>
            </a:cxnLst>
            <a:rect l="T12" t="T13" r="T14" b="T15"/>
            <a:pathLst>
              <a:path w="236375" h="211494">
                <a:moveTo>
                  <a:pt x="68424" y="0"/>
                </a:moveTo>
                <a:lnTo>
                  <a:pt x="236375" y="211494"/>
                </a:lnTo>
                <a:lnTo>
                  <a:pt x="0" y="130628"/>
                </a:lnTo>
                <a:lnTo>
                  <a:pt x="68424" y="0"/>
                </a:lnTo>
                <a:close/>
              </a:path>
            </a:pathLst>
          </a:custGeom>
          <a:solidFill>
            <a:srgbClr val="EF6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5" name="任意多边形 59"/>
          <p:cNvSpPr>
            <a:spLocks noChangeArrowheads="1"/>
          </p:cNvSpPr>
          <p:nvPr/>
        </p:nvSpPr>
        <p:spPr bwMode="auto">
          <a:xfrm>
            <a:off x="9266767" y="6642100"/>
            <a:ext cx="249767" cy="347133"/>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E919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任意多边形 69"/>
          <p:cNvSpPr>
            <a:spLocks noChangeArrowheads="1"/>
          </p:cNvSpPr>
          <p:nvPr/>
        </p:nvSpPr>
        <p:spPr bwMode="auto">
          <a:xfrm>
            <a:off x="11703051" y="1767417"/>
            <a:ext cx="531283" cy="497416"/>
          </a:xfrm>
          <a:custGeom>
            <a:avLst/>
            <a:gdLst>
              <a:gd name="T0" fmla="*/ 379445 w 398106"/>
              <a:gd name="T1" fmla="*/ 18661 h 373225"/>
              <a:gd name="T2" fmla="*/ 398106 w 398106"/>
              <a:gd name="T3" fmla="*/ 373225 h 373225"/>
              <a:gd name="T4" fmla="*/ 0 w 398106"/>
              <a:gd name="T5" fmla="*/ 0 h 373225"/>
              <a:gd name="T6" fmla="*/ 379445 w 398106"/>
              <a:gd name="T7" fmla="*/ 18661 h 373225"/>
              <a:gd name="T8" fmla="*/ 0 60000 65536"/>
              <a:gd name="T9" fmla="*/ 0 60000 65536"/>
              <a:gd name="T10" fmla="*/ 0 60000 65536"/>
              <a:gd name="T11" fmla="*/ 0 60000 65536"/>
              <a:gd name="T12" fmla="*/ 0 w 398106"/>
              <a:gd name="T13" fmla="*/ 0 h 373225"/>
              <a:gd name="T14" fmla="*/ 398106 w 398106"/>
              <a:gd name="T15" fmla="*/ 373225 h 373225"/>
            </a:gdLst>
            <a:ahLst/>
            <a:cxnLst>
              <a:cxn ang="T8">
                <a:pos x="T0" y="T1"/>
              </a:cxn>
              <a:cxn ang="T9">
                <a:pos x="T2" y="T3"/>
              </a:cxn>
              <a:cxn ang="T10">
                <a:pos x="T4" y="T5"/>
              </a:cxn>
              <a:cxn ang="T11">
                <a:pos x="T6" y="T7"/>
              </a:cxn>
            </a:cxnLst>
            <a:rect l="T12" t="T13" r="T14" b="T15"/>
            <a:pathLst>
              <a:path w="398106" h="373225">
                <a:moveTo>
                  <a:pt x="379445" y="18661"/>
                </a:moveTo>
                <a:lnTo>
                  <a:pt x="398106" y="373225"/>
                </a:lnTo>
                <a:lnTo>
                  <a:pt x="0" y="0"/>
                </a:lnTo>
                <a:lnTo>
                  <a:pt x="379445" y="18661"/>
                </a:lnTo>
                <a:close/>
              </a:path>
            </a:pathLst>
          </a:custGeom>
          <a:solidFill>
            <a:srgbClr val="46C6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任意多边形 70"/>
          <p:cNvSpPr>
            <a:spLocks noChangeArrowheads="1"/>
          </p:cNvSpPr>
          <p:nvPr/>
        </p:nvSpPr>
        <p:spPr bwMode="auto">
          <a:xfrm>
            <a:off x="11254318" y="1767418"/>
            <a:ext cx="721783" cy="247649"/>
          </a:xfrm>
          <a:custGeom>
            <a:avLst/>
            <a:gdLst>
              <a:gd name="T0" fmla="*/ 335902 w 541175"/>
              <a:gd name="T1" fmla="*/ 0 h 186613"/>
              <a:gd name="T2" fmla="*/ 0 w 541175"/>
              <a:gd name="T3" fmla="*/ 143070 h 186613"/>
              <a:gd name="T4" fmla="*/ 541175 w 541175"/>
              <a:gd name="T5" fmla="*/ 186613 h 186613"/>
              <a:gd name="T6" fmla="*/ 335902 w 541175"/>
              <a:gd name="T7" fmla="*/ 0 h 186613"/>
              <a:gd name="T8" fmla="*/ 0 60000 65536"/>
              <a:gd name="T9" fmla="*/ 0 60000 65536"/>
              <a:gd name="T10" fmla="*/ 0 60000 65536"/>
              <a:gd name="T11" fmla="*/ 0 60000 65536"/>
              <a:gd name="T12" fmla="*/ 0 w 541175"/>
              <a:gd name="T13" fmla="*/ 0 h 186613"/>
              <a:gd name="T14" fmla="*/ 541175 w 541175"/>
              <a:gd name="T15" fmla="*/ 186613 h 186613"/>
            </a:gdLst>
            <a:ahLst/>
            <a:cxnLst>
              <a:cxn ang="T8">
                <a:pos x="T0" y="T1"/>
              </a:cxn>
              <a:cxn ang="T9">
                <a:pos x="T2" y="T3"/>
              </a:cxn>
              <a:cxn ang="T10">
                <a:pos x="T4" y="T5"/>
              </a:cxn>
              <a:cxn ang="T11">
                <a:pos x="T6" y="T7"/>
              </a:cxn>
            </a:cxnLst>
            <a:rect l="T12" t="T13" r="T14" b="T15"/>
            <a:pathLst>
              <a:path w="541175" h="186613">
                <a:moveTo>
                  <a:pt x="335902" y="0"/>
                </a:moveTo>
                <a:lnTo>
                  <a:pt x="0" y="143070"/>
                </a:lnTo>
                <a:lnTo>
                  <a:pt x="541175" y="186613"/>
                </a:lnTo>
                <a:lnTo>
                  <a:pt x="335902" y="0"/>
                </a:lnTo>
                <a:close/>
              </a:path>
            </a:pathLst>
          </a:custGeom>
          <a:solidFill>
            <a:srgbClr val="2294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2" name="任意多边形 72"/>
          <p:cNvSpPr>
            <a:spLocks noChangeArrowheads="1"/>
          </p:cNvSpPr>
          <p:nvPr/>
        </p:nvSpPr>
        <p:spPr bwMode="auto">
          <a:xfrm>
            <a:off x="11328400" y="2571751"/>
            <a:ext cx="101600" cy="124883"/>
          </a:xfrm>
          <a:custGeom>
            <a:avLst/>
            <a:gdLst>
              <a:gd name="T0" fmla="*/ 68425 w 74645"/>
              <a:gd name="T1" fmla="*/ 0 h 93306"/>
              <a:gd name="T2" fmla="*/ 0 w 74645"/>
              <a:gd name="T3" fmla="*/ 43543 h 93306"/>
              <a:gd name="T4" fmla="*/ 74645 w 74645"/>
              <a:gd name="T5" fmla="*/ 93306 h 93306"/>
              <a:gd name="T6" fmla="*/ 68425 w 74645"/>
              <a:gd name="T7" fmla="*/ 0 h 93306"/>
              <a:gd name="T8" fmla="*/ 0 60000 65536"/>
              <a:gd name="T9" fmla="*/ 0 60000 65536"/>
              <a:gd name="T10" fmla="*/ 0 60000 65536"/>
              <a:gd name="T11" fmla="*/ 0 60000 65536"/>
              <a:gd name="T12" fmla="*/ 0 w 74645"/>
              <a:gd name="T13" fmla="*/ 0 h 93306"/>
              <a:gd name="T14" fmla="*/ 74645 w 74645"/>
              <a:gd name="T15" fmla="*/ 93306 h 93306"/>
            </a:gdLst>
            <a:ahLst/>
            <a:cxnLst>
              <a:cxn ang="T8">
                <a:pos x="T0" y="T1"/>
              </a:cxn>
              <a:cxn ang="T9">
                <a:pos x="T2" y="T3"/>
              </a:cxn>
              <a:cxn ang="T10">
                <a:pos x="T4" y="T5"/>
              </a:cxn>
              <a:cxn ang="T11">
                <a:pos x="T6" y="T7"/>
              </a:cxn>
            </a:cxnLst>
            <a:rect l="T12" t="T13" r="T14" b="T15"/>
            <a:pathLst>
              <a:path w="74645" h="93306">
                <a:moveTo>
                  <a:pt x="68425" y="0"/>
                </a:moveTo>
                <a:lnTo>
                  <a:pt x="0" y="43543"/>
                </a:lnTo>
                <a:lnTo>
                  <a:pt x="74645" y="93306"/>
                </a:lnTo>
                <a:lnTo>
                  <a:pt x="68425"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3" name="任意多边形 73"/>
          <p:cNvSpPr>
            <a:spLocks noChangeArrowheads="1"/>
          </p:cNvSpPr>
          <p:nvPr/>
        </p:nvSpPr>
        <p:spPr bwMode="auto">
          <a:xfrm rot="5189374">
            <a:off x="11939059" y="5174192"/>
            <a:ext cx="455083" cy="338667"/>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6" name="TextBox 7"/>
          <p:cNvSpPr>
            <a:spLocks noChangeArrowheads="1"/>
          </p:cNvSpPr>
          <p:nvPr/>
        </p:nvSpPr>
        <p:spPr bwMode="auto">
          <a:xfrm>
            <a:off x="6311900" y="2077039"/>
            <a:ext cx="5166783"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pPr marL="0" marR="0" lvl="0" indent="0" algn="ctr" defTabSz="914377" rtl="0" eaLnBrk="1" fontAlgn="base" latinLnBrk="0" hangingPunct="1">
              <a:spcBef>
                <a:spcPts val="1800"/>
              </a:spcBef>
              <a:spcAft>
                <a:spcPct val="0"/>
              </a:spcAft>
              <a:buClrTx/>
              <a:buSzTx/>
              <a:buFontTx/>
              <a:buNone/>
              <a:tabLst/>
              <a:defRPr/>
            </a:pPr>
            <a:r>
              <a:rPr lang="zh-TW" altLang="en-US" sz="6000" b="1" kern="1600" spc="200" dirty="0">
                <a:solidFill>
                  <a:srgbClr val="7030A0"/>
                </a:solidFill>
                <a:ea typeface="微软雅黑" panose="020B0503020204020204" pitchFamily="34" charset="-122"/>
                <a:sym typeface="Arial" panose="020B0604020202020204" pitchFamily="34" charset="0"/>
              </a:rPr>
              <a:t>感謝聆聽</a:t>
            </a:r>
            <a:endParaRPr lang="en-US" altLang="zh-TW" sz="6000" b="1" kern="1600" spc="200" dirty="0">
              <a:solidFill>
                <a:srgbClr val="7030A0"/>
              </a:solidFill>
              <a:ea typeface="微软雅黑" panose="020B0503020204020204" pitchFamily="34" charset="-122"/>
              <a:sym typeface="Arial" panose="020B0604020202020204" pitchFamily="34" charset="0"/>
            </a:endParaRPr>
          </a:p>
          <a:p>
            <a:pPr marL="0" marR="0" lvl="0" indent="0" algn="ctr" defTabSz="914377" rtl="0" eaLnBrk="1" fontAlgn="base" latinLnBrk="0" hangingPunct="1">
              <a:spcBef>
                <a:spcPts val="1800"/>
              </a:spcBef>
              <a:spcAft>
                <a:spcPct val="0"/>
              </a:spcAft>
              <a:buClrTx/>
              <a:buSzTx/>
              <a:buFontTx/>
              <a:buNone/>
              <a:tabLst/>
              <a:defRPr/>
            </a:pPr>
            <a:r>
              <a:rPr kumimoji="0" lang="en-US" altLang="zh-CN" sz="4000" b="1" i="0" u="none" strike="noStrike" kern="1600" cap="none" spc="0" normalizeH="0" baseline="0" noProof="0" dirty="0">
                <a:ln>
                  <a:noFill/>
                </a:ln>
                <a:solidFill>
                  <a:srgbClr val="7030A0"/>
                </a:solidFill>
                <a:effectLst/>
                <a:uLnTx/>
                <a:uFillTx/>
                <a:ea typeface="微软雅黑" panose="020B0503020204020204" pitchFamily="34" charset="-122"/>
                <a:sym typeface="Arial" panose="020B0604020202020204" pitchFamily="34" charset="0"/>
              </a:rPr>
              <a:t>THANK YOU</a:t>
            </a:r>
            <a:endParaRPr kumimoji="0" lang="zh-CN" altLang="en-US" sz="4000" b="1" i="0" u="none" strike="noStrike" kern="1600" cap="none" spc="0" normalizeH="0" baseline="0" noProof="0" dirty="0">
              <a:ln>
                <a:noFill/>
              </a:ln>
              <a:solidFill>
                <a:srgbClr val="7030A0"/>
              </a:solidFill>
              <a:effectLst/>
              <a:uLnTx/>
              <a:uFillTx/>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61679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4233" y="158580"/>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摘  要</a:t>
            </a: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408106"/>
            <a:ext cx="10972800" cy="4736145"/>
          </a:xfrm>
        </p:spPr>
        <p:txBody>
          <a:bodyPr>
            <a:normAutofit lnSpcReduction="10000"/>
          </a:bodyPr>
          <a:lstStyle/>
          <a:p>
            <a:r>
              <a:rPr lang="zh-TW" altLang="en-US" sz="3200" dirty="0">
                <a:ea typeface="標楷體" panose="03000509000000000000" pitchFamily="65" charset="-120"/>
              </a:rPr>
              <a:t>本研究旨在探討啟聰學校對於十二年國教</a:t>
            </a:r>
            <a:r>
              <a:rPr lang="zh-TW" altLang="en-US" sz="3200" dirty="0">
                <a:solidFill>
                  <a:srgbClr val="0000FF"/>
                </a:solidFill>
                <a:ea typeface="標楷體" panose="03000509000000000000" pitchFamily="65" charset="-120"/>
              </a:rPr>
              <a:t>聽覺障礙類學生特殊需求領域課程</a:t>
            </a:r>
            <a:r>
              <a:rPr lang="zh-TW" altLang="en-US" sz="3200" dirty="0">
                <a:ea typeface="標楷體" panose="03000509000000000000" pitchFamily="65" charset="-120"/>
              </a:rPr>
              <a:t>之規劃與實施情形，以及所遭遇困境與因應作法。</a:t>
            </a:r>
            <a:endParaRPr lang="en-US" altLang="zh-TW" sz="3200" dirty="0">
              <a:ea typeface="標楷體" panose="03000509000000000000" pitchFamily="65" charset="-120"/>
            </a:endParaRPr>
          </a:p>
          <a:p>
            <a:r>
              <a:rPr lang="zh-TW" altLang="en-US" sz="3200" dirty="0">
                <a:ea typeface="標楷體" panose="03000509000000000000" pitchFamily="65" charset="-120"/>
              </a:rPr>
              <a:t>使用改編之</a:t>
            </a:r>
            <a:r>
              <a:rPr lang="zh-TW" altLang="en-US" sz="3200" dirty="0">
                <a:solidFill>
                  <a:srgbClr val="0000FF"/>
                </a:solidFill>
                <a:ea typeface="標楷體" panose="03000509000000000000" pitchFamily="65" charset="-120"/>
              </a:rPr>
              <a:t>「啟聰學校特殊需求領域課程規劃與實施情形問卷」</a:t>
            </a:r>
            <a:r>
              <a:rPr lang="zh-TW" altLang="en-US" sz="3200" dirty="0">
                <a:ea typeface="標楷體" panose="03000509000000000000" pitchFamily="65" charset="-120"/>
              </a:rPr>
              <a:t>蒐集資料，研究對象為全臺北、中、南三所啟聰學校聽障類教師，採普發問卷方式進行調查資料蒐集，有效問卷回收率達</a:t>
            </a:r>
            <a:r>
              <a:rPr lang="en-US" altLang="zh-TW" sz="3200" dirty="0">
                <a:ea typeface="標楷體" panose="03000509000000000000" pitchFamily="65" charset="-120"/>
              </a:rPr>
              <a:t>85%</a:t>
            </a:r>
            <a:r>
              <a:rPr lang="zh-TW" altLang="en-US" sz="3200" dirty="0">
                <a:ea typeface="標楷體" panose="03000509000000000000" pitchFamily="65" charset="-120"/>
              </a:rPr>
              <a:t>。</a:t>
            </a:r>
            <a:endParaRPr lang="en-US" altLang="zh-TW" sz="3200" dirty="0">
              <a:ea typeface="標楷體" panose="03000509000000000000" pitchFamily="65" charset="-120"/>
            </a:endParaRPr>
          </a:p>
          <a:p>
            <a:pPr>
              <a:lnSpc>
                <a:spcPts val="3840"/>
              </a:lnSpc>
              <a:spcBef>
                <a:spcPts val="1200"/>
              </a:spcBef>
            </a:pPr>
            <a:r>
              <a:rPr lang="zh-TW" altLang="en-US" sz="3200" dirty="0">
                <a:ea typeface="標楷體" panose="03000509000000000000" pitchFamily="65" charset="-120"/>
              </a:rPr>
              <a:t>彙整研究結果，進一步提出未來研究建議。</a:t>
            </a:r>
            <a:endParaRPr lang="en-US" altLang="zh-TW" sz="3200" dirty="0">
              <a:ea typeface="標楷體" panose="03000509000000000000" pitchFamily="65" charset="-120"/>
            </a:endParaRPr>
          </a:p>
          <a:p>
            <a:pPr>
              <a:spcBef>
                <a:spcPts val="2400"/>
              </a:spcBef>
            </a:pPr>
            <a:r>
              <a:rPr lang="zh-TW" altLang="en-US" sz="3200" dirty="0">
                <a:solidFill>
                  <a:srgbClr val="0000FF"/>
                </a:solidFill>
                <a:ea typeface="標楷體" panose="03000509000000000000" pitchFamily="65" charset="-120"/>
              </a:rPr>
              <a:t>關鍵字：啟聰學校、特殊需求領域課程、聽覺障礙</a:t>
            </a:r>
          </a:p>
        </p:txBody>
      </p:sp>
    </p:spTree>
    <p:extLst>
      <p:ext uri="{BB962C8B-B14F-4D97-AF65-F5344CB8AC3E}">
        <p14:creationId xmlns:p14="http://schemas.microsoft.com/office/powerpoint/2010/main" val="13082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壹、研究動機與研究目的 </a:t>
            </a:r>
            <a:r>
              <a:rPr lang="en-US" altLang="zh-TW" sz="3200" b="1" dirty="0">
                <a:latin typeface="Times New Roman" panose="02020603050405020304" pitchFamily="18" charset="0"/>
                <a:ea typeface="標楷體" panose="03000509000000000000" pitchFamily="65" charset="-120"/>
              </a:rPr>
              <a:t>1/3</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429454"/>
            <a:ext cx="10972800" cy="4736145"/>
          </a:xfrm>
        </p:spPr>
        <p:txBody>
          <a:bodyPr>
            <a:normAutofit/>
          </a:bodyPr>
          <a:lstStyle/>
          <a:p>
            <a:pPr marL="0" indent="0">
              <a:buNone/>
            </a:pPr>
            <a:r>
              <a:rPr lang="zh-TW" altLang="en-US" sz="3400" b="1" dirty="0">
                <a:solidFill>
                  <a:srgbClr val="0070C0"/>
                </a:solidFill>
                <a:ea typeface="標楷體" panose="03000509000000000000" pitchFamily="65" charset="-120"/>
              </a:rPr>
              <a:t>一、研究動機</a:t>
            </a:r>
            <a:endParaRPr lang="en-US" altLang="zh-TW" sz="3400" b="1" dirty="0">
              <a:solidFill>
                <a:srgbClr val="0070C0"/>
              </a:solidFill>
              <a:ea typeface="標楷體" panose="03000509000000000000" pitchFamily="65" charset="-120"/>
            </a:endParaRPr>
          </a:p>
          <a:p>
            <a:pPr>
              <a:spcBef>
                <a:spcPts val="1800"/>
              </a:spcBef>
            </a:pPr>
            <a:r>
              <a:rPr lang="zh-TW" altLang="en-US" sz="3200" dirty="0">
                <a:ea typeface="標楷體" panose="03000509000000000000" pitchFamily="65" charset="-120"/>
              </a:rPr>
              <a:t>十二年國教課程綱要自</a:t>
            </a:r>
            <a:r>
              <a:rPr lang="en-US" altLang="zh-TW" sz="3200" dirty="0">
                <a:ea typeface="標楷體" panose="03000509000000000000" pitchFamily="65" charset="-120"/>
              </a:rPr>
              <a:t>108</a:t>
            </a:r>
            <a:r>
              <a:rPr lang="zh-TW" altLang="en-US" sz="3200" dirty="0">
                <a:ea typeface="標楷體" panose="03000509000000000000" pitchFamily="65" charset="-120"/>
              </a:rPr>
              <a:t>學年度起實施，強調學生適性發展與課程多元彈性，課程分為「部定課程」與「校訂課程」。</a:t>
            </a:r>
            <a:endParaRPr lang="en-US" altLang="zh-TW" sz="3200" dirty="0">
              <a:ea typeface="標楷體" panose="03000509000000000000" pitchFamily="65" charset="-120"/>
            </a:endParaRPr>
          </a:p>
          <a:p>
            <a:pPr>
              <a:spcBef>
                <a:spcPts val="1800"/>
              </a:spcBef>
            </a:pPr>
            <a:r>
              <a:rPr lang="zh-TW" altLang="en-US" sz="3200" dirty="0">
                <a:ea typeface="標楷體" panose="03000509000000000000" pitchFamily="65" charset="-120"/>
              </a:rPr>
              <a:t>特殊教育學生可於校訂課程中安排</a:t>
            </a:r>
            <a:r>
              <a:rPr lang="zh-TW" altLang="en-US" sz="3200" dirty="0">
                <a:solidFill>
                  <a:srgbClr val="0000FF"/>
                </a:solidFill>
                <a:ea typeface="標楷體" panose="03000509000000000000" pitchFamily="65" charset="-120"/>
              </a:rPr>
              <a:t>「特殊需求領域課程」</a:t>
            </a:r>
            <a:r>
              <a:rPr lang="zh-TW" altLang="en-US" sz="3200" dirty="0">
                <a:ea typeface="標楷體" panose="03000509000000000000" pitchFamily="65" charset="-120"/>
              </a:rPr>
              <a:t>，以因應其多樣化的學習需求，並不得減少總學習節數（教育部，</a:t>
            </a:r>
            <a:r>
              <a:rPr lang="en-US" altLang="zh-TW" sz="3200" dirty="0">
                <a:ea typeface="標楷體" panose="03000509000000000000" pitchFamily="65" charset="-120"/>
              </a:rPr>
              <a:t>2021</a:t>
            </a:r>
            <a:r>
              <a:rPr lang="zh-TW" altLang="en-US" sz="3200" dirty="0">
                <a:ea typeface="標楷體" panose="03000509000000000000" pitchFamily="65" charset="-120"/>
              </a:rPr>
              <a:t>）。</a:t>
            </a:r>
            <a:endParaRPr lang="zh-TW" altLang="en-US" sz="3200" dirty="0">
              <a:solidFill>
                <a:srgbClr val="0000FF"/>
              </a:solidFill>
              <a:ea typeface="標楷體" panose="03000509000000000000" pitchFamily="65" charset="-120"/>
            </a:endParaRPr>
          </a:p>
        </p:txBody>
      </p:sp>
    </p:spTree>
    <p:extLst>
      <p:ext uri="{BB962C8B-B14F-4D97-AF65-F5344CB8AC3E}">
        <p14:creationId xmlns:p14="http://schemas.microsoft.com/office/powerpoint/2010/main" val="1155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429454"/>
            <a:ext cx="10972800" cy="4736145"/>
          </a:xfrm>
        </p:spPr>
        <p:txBody>
          <a:bodyPr>
            <a:normAutofit lnSpcReduction="10000"/>
          </a:bodyPr>
          <a:lstStyle/>
          <a:p>
            <a:r>
              <a:rPr lang="zh-TW" altLang="en-US" sz="3200" dirty="0">
                <a:ea typeface="標楷體" panose="03000509000000000000" pitchFamily="65" charset="-120"/>
              </a:rPr>
              <a:t>配合特殊教育發展，教育部訂定</a:t>
            </a:r>
            <a:r>
              <a:rPr lang="en-US" altLang="zh-TW" sz="3200" b="1" dirty="0">
                <a:solidFill>
                  <a:srgbClr val="0000FF"/>
                </a:solidFill>
                <a:ea typeface="標楷體" panose="03000509000000000000" pitchFamily="65" charset="-120"/>
              </a:rPr>
              <a:t>《</a:t>
            </a:r>
            <a:r>
              <a:rPr lang="zh-TW" altLang="en-US" sz="3200" b="1" dirty="0">
                <a:solidFill>
                  <a:srgbClr val="0000FF"/>
                </a:solidFill>
                <a:ea typeface="標楷體" panose="03000509000000000000" pitchFamily="65" charset="-120"/>
              </a:rPr>
              <a:t>十二年國民基本教育身心障礙相關之特殊需求領域課程綱要</a:t>
            </a:r>
            <a:r>
              <a:rPr lang="en-US" altLang="zh-TW" sz="3200" b="1" dirty="0">
                <a:solidFill>
                  <a:srgbClr val="0000FF"/>
                </a:solidFill>
                <a:ea typeface="標楷體" panose="03000509000000000000" pitchFamily="65" charset="-120"/>
              </a:rPr>
              <a:t>》</a:t>
            </a:r>
            <a:r>
              <a:rPr lang="zh-TW" altLang="en-US" sz="3200" dirty="0">
                <a:ea typeface="標楷體" panose="03000509000000000000" pitchFamily="65" charset="-120"/>
              </a:rPr>
              <a:t>，呼應十二年國民基本教育之核心素養，優先考慮特殊教育學生學習需求，提供學生需求本位的支持性課程，以適應不同障礙類型的學生（教育部，</a:t>
            </a:r>
            <a:r>
              <a:rPr lang="en-US" altLang="zh-TW" sz="3200" dirty="0">
                <a:ea typeface="標楷體" panose="03000509000000000000" pitchFamily="65" charset="-120"/>
              </a:rPr>
              <a:t>2019</a:t>
            </a:r>
            <a:r>
              <a:rPr lang="zh-TW" altLang="en-US" sz="3200" dirty="0">
                <a:ea typeface="標楷體" panose="03000509000000000000" pitchFamily="65" charset="-120"/>
              </a:rPr>
              <a:t>）。</a:t>
            </a:r>
            <a:endParaRPr lang="en-US" altLang="zh-TW" sz="3200" dirty="0">
              <a:ea typeface="標楷體" panose="03000509000000000000" pitchFamily="65" charset="-120"/>
            </a:endParaRPr>
          </a:p>
          <a:p>
            <a:pPr>
              <a:spcBef>
                <a:spcPts val="2400"/>
              </a:spcBef>
            </a:pPr>
            <a:r>
              <a:rPr lang="zh-TW" altLang="en-US" sz="3200" dirty="0">
                <a:ea typeface="標楷體" panose="03000509000000000000" pitchFamily="65" charset="-120"/>
              </a:rPr>
              <a:t>新課綱實施邁入第七年，特教學校教師實施特殊需求課程與實務，尚無相關研究，啟聰學校在規劃與執行特殊需求領域課程實施情況如何，引發研究動機欲進一步深入探討，俾利研究結果做為未來課程優化與政策推動參考。</a:t>
            </a:r>
            <a:endParaRPr lang="zh-TW" altLang="en-US" sz="3200" dirty="0">
              <a:solidFill>
                <a:srgbClr val="0000FF"/>
              </a:solidFill>
              <a:ea typeface="標楷體" panose="03000509000000000000" pitchFamily="65" charset="-120"/>
            </a:endParaRPr>
          </a:p>
        </p:txBody>
      </p:sp>
      <p:sp>
        <p:nvSpPr>
          <p:cNvPr id="14" name="標題 3">
            <a:extLst>
              <a:ext uri="{FF2B5EF4-FFF2-40B4-BE49-F238E27FC236}">
                <a16:creationId xmlns:a16="http://schemas.microsoft.com/office/drawing/2014/main" id="{06B5A185-EBC7-4F4B-9C8D-08D8F3CE9AB3}"/>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壹、研究動機與研究目的 </a:t>
            </a:r>
            <a:r>
              <a:rPr lang="en-US" altLang="zh-TW" sz="3200" b="1" dirty="0">
                <a:latin typeface="Times New Roman" panose="02020603050405020304" pitchFamily="18" charset="0"/>
                <a:ea typeface="標楷體" panose="03000509000000000000" pitchFamily="65" charset="-120"/>
              </a:rPr>
              <a:t>2/3</a:t>
            </a:r>
            <a:endParaRPr lang="zh-TW" altLang="en-US" sz="4400" b="1"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54140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429454"/>
            <a:ext cx="10972800" cy="4736145"/>
          </a:xfrm>
        </p:spPr>
        <p:txBody>
          <a:bodyPr>
            <a:normAutofit/>
          </a:bodyPr>
          <a:lstStyle/>
          <a:p>
            <a:pPr marL="0" indent="0">
              <a:buNone/>
            </a:pPr>
            <a:r>
              <a:rPr lang="zh-TW" altLang="en-US" sz="3400" b="1" dirty="0">
                <a:solidFill>
                  <a:srgbClr val="0070C0"/>
                </a:solidFill>
                <a:ea typeface="標楷體" panose="03000509000000000000" pitchFamily="65" charset="-120"/>
              </a:rPr>
              <a:t>二、研究目的</a:t>
            </a:r>
          </a:p>
          <a:p>
            <a:pPr marL="514350" indent="-514350">
              <a:spcBef>
                <a:spcPts val="1800"/>
              </a:spcBef>
              <a:buFont typeface="+mj-lt"/>
              <a:buAutoNum type="arabicPeriod"/>
            </a:pPr>
            <a:r>
              <a:rPr lang="zh-TW" altLang="en-US" sz="3200" dirty="0">
                <a:ea typeface="標楷體" panose="03000509000000000000" pitchFamily="65" charset="-120"/>
              </a:rPr>
              <a:t>了解啟聰學校在特殊需求領域課程之規劃情形。</a:t>
            </a:r>
          </a:p>
          <a:p>
            <a:pPr marL="514350" indent="-514350">
              <a:spcBef>
                <a:spcPts val="1800"/>
              </a:spcBef>
              <a:buFont typeface="+mj-lt"/>
              <a:buAutoNum type="arabicPeriod"/>
            </a:pPr>
            <a:r>
              <a:rPr lang="zh-TW" altLang="en-US" sz="3200" dirty="0">
                <a:ea typeface="標楷體" panose="03000509000000000000" pitchFamily="65" charset="-120"/>
              </a:rPr>
              <a:t>探討啟聰學校在特殊需求領域課程之實施情形。</a:t>
            </a:r>
          </a:p>
          <a:p>
            <a:pPr marL="514350" indent="-514350">
              <a:spcBef>
                <a:spcPts val="1800"/>
              </a:spcBef>
              <a:buFont typeface="+mj-lt"/>
              <a:buAutoNum type="arabicPeriod"/>
            </a:pPr>
            <a:r>
              <a:rPr lang="zh-TW" altLang="en-US" sz="3200" dirty="0">
                <a:ea typeface="標楷體" panose="03000509000000000000" pitchFamily="65" charset="-120"/>
              </a:rPr>
              <a:t>分析啟聰學校在特殊需求領域課程所遭遇困境與因應作法。</a:t>
            </a:r>
          </a:p>
        </p:txBody>
      </p:sp>
      <p:sp>
        <p:nvSpPr>
          <p:cNvPr id="13" name="標題 3">
            <a:extLst>
              <a:ext uri="{FF2B5EF4-FFF2-40B4-BE49-F238E27FC236}">
                <a16:creationId xmlns:a16="http://schemas.microsoft.com/office/drawing/2014/main" id="{1E933708-514F-4F7B-9179-38DE5FA43D2B}"/>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壹、研究動機與研究目的 </a:t>
            </a:r>
            <a:r>
              <a:rPr lang="en-US" altLang="zh-TW" sz="3200" b="1" dirty="0">
                <a:latin typeface="Times New Roman" panose="02020603050405020304" pitchFamily="18" charset="0"/>
                <a:ea typeface="標楷體" panose="03000509000000000000" pitchFamily="65" charset="-120"/>
              </a:rPr>
              <a:t>3/3</a:t>
            </a:r>
            <a:endParaRPr lang="zh-TW" altLang="en-US" sz="4400" b="1"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80232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貳、文獻探討 </a:t>
            </a:r>
            <a:r>
              <a:rPr lang="en-US" altLang="zh-TW" sz="3200" b="1" dirty="0">
                <a:latin typeface="Times New Roman" panose="02020603050405020304" pitchFamily="18" charset="0"/>
                <a:ea typeface="標楷體" panose="03000509000000000000" pitchFamily="65" charset="-120"/>
              </a:rPr>
              <a:t>1/3</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429454"/>
            <a:ext cx="10972800" cy="4736145"/>
          </a:xfrm>
        </p:spPr>
        <p:txBody>
          <a:bodyPr>
            <a:normAutofit/>
          </a:bodyPr>
          <a:lstStyle/>
          <a:p>
            <a:pPr marL="0" indent="0">
              <a:buNone/>
            </a:pPr>
            <a:r>
              <a:rPr lang="zh-TW" altLang="en-US" sz="3400" b="1" dirty="0">
                <a:solidFill>
                  <a:srgbClr val="0070C0"/>
                </a:solidFill>
                <a:ea typeface="標楷體" panose="03000509000000000000" pitchFamily="65" charset="-120"/>
              </a:rPr>
              <a:t>一、特殊需求領域課程之意涵</a:t>
            </a:r>
          </a:p>
          <a:p>
            <a:pPr>
              <a:spcBef>
                <a:spcPts val="1800"/>
              </a:spcBef>
            </a:pPr>
            <a:r>
              <a:rPr lang="zh-TW" altLang="en-US" sz="3200" dirty="0">
                <a:ea typeface="標楷體" panose="03000509000000000000" pitchFamily="65" charset="-120"/>
              </a:rPr>
              <a:t>校訂課程以</a:t>
            </a:r>
            <a:r>
              <a:rPr lang="zh-TW" altLang="en-US" sz="3200" b="1" dirty="0">
                <a:solidFill>
                  <a:srgbClr val="0000FF"/>
                </a:solidFill>
                <a:ea typeface="標楷體" panose="03000509000000000000" pitchFamily="65" charset="-120"/>
              </a:rPr>
              <a:t>「核心素養」</a:t>
            </a:r>
            <a:r>
              <a:rPr lang="zh-TW" altLang="en-US" sz="3200" dirty="0">
                <a:ea typeface="標楷體" panose="03000509000000000000" pitchFamily="65" charset="-120"/>
              </a:rPr>
              <a:t>為主軸，得依學生需求與校本特色設計課程，促進學生全人發展，可納入特殊需求領域課程。</a:t>
            </a:r>
            <a:endParaRPr lang="en-US" altLang="zh-TW" sz="3200" dirty="0">
              <a:ea typeface="標楷體" panose="03000509000000000000" pitchFamily="65" charset="-120"/>
            </a:endParaRPr>
          </a:p>
          <a:p>
            <a:pPr>
              <a:spcBef>
                <a:spcPts val="1800"/>
              </a:spcBef>
            </a:pPr>
            <a:r>
              <a:rPr lang="zh-TW" altLang="en-US" sz="3200" dirty="0">
                <a:ea typeface="標楷體" panose="03000509000000000000" pitchFamily="65" charset="-120"/>
              </a:rPr>
              <a:t>規劃出九個課程科目，包括：生活管理、社會技巧、學習策略、職業教育、溝通訓練、點字、定向行動、功能性動作訓練與輔助科技應用等，兼顧學生異質性與課程彈性，促進個別化學習發展。</a:t>
            </a:r>
          </a:p>
        </p:txBody>
      </p:sp>
    </p:spTree>
    <p:extLst>
      <p:ext uri="{BB962C8B-B14F-4D97-AF65-F5344CB8AC3E}">
        <p14:creationId xmlns:p14="http://schemas.microsoft.com/office/powerpoint/2010/main" val="426782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0" y="95243"/>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貳、文獻探討 </a:t>
            </a:r>
            <a:r>
              <a:rPr lang="en-US" altLang="zh-TW" sz="3200" b="1" dirty="0">
                <a:solidFill>
                  <a:prstClr val="black"/>
                </a:solidFill>
                <a:latin typeface="Times New Roman" panose="02020603050405020304" pitchFamily="18" charset="0"/>
                <a:ea typeface="標楷體" panose="03000509000000000000" pitchFamily="65" charset="-120"/>
              </a:rPr>
              <a:t>2/3</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609600" y="1429454"/>
            <a:ext cx="10972800" cy="4736145"/>
          </a:xfrm>
        </p:spPr>
        <p:txBody>
          <a:bodyPr>
            <a:normAutofit/>
          </a:bodyPr>
          <a:lstStyle/>
          <a:p>
            <a:pPr marL="0" indent="0">
              <a:buNone/>
            </a:pPr>
            <a:r>
              <a:rPr lang="zh-TW" altLang="en-US" sz="3400" b="1" dirty="0">
                <a:solidFill>
                  <a:srgbClr val="0070C0"/>
                </a:solidFill>
                <a:ea typeface="標楷體" panose="03000509000000000000" pitchFamily="65" charset="-120"/>
              </a:rPr>
              <a:t>二、特殊需求領域課程規劃之相關研究</a:t>
            </a:r>
            <a:endParaRPr lang="en-US" altLang="zh-TW" sz="3400" b="1" dirty="0">
              <a:solidFill>
                <a:srgbClr val="0070C0"/>
              </a:solidFill>
              <a:ea typeface="標楷體" panose="03000509000000000000" pitchFamily="65" charset="-120"/>
            </a:endParaRPr>
          </a:p>
          <a:p>
            <a:pPr>
              <a:spcBef>
                <a:spcPts val="1800"/>
              </a:spcBef>
            </a:pPr>
            <a:r>
              <a:rPr lang="zh-TW" altLang="en-US" sz="2800" b="1" dirty="0">
                <a:solidFill>
                  <a:srgbClr val="0000FF"/>
                </a:solidFill>
                <a:ea typeface="標楷體" panose="03000509000000000000" pitchFamily="65" charset="-120"/>
              </a:rPr>
              <a:t>學校願景特色與特教課程理念</a:t>
            </a:r>
            <a:r>
              <a:rPr lang="zh-TW" altLang="en-US" sz="2800" dirty="0">
                <a:ea typeface="標楷體" panose="03000509000000000000" pitchFamily="65" charset="-120"/>
              </a:rPr>
              <a:t>：規劃特殊需求領域課程上，學校需要著重了解學生需求和特教課程理念，參酌學校願景與特色和學校環境來設計課程。</a:t>
            </a:r>
            <a:endParaRPr lang="en-US" altLang="zh-TW" sz="2800" dirty="0">
              <a:ea typeface="標楷體" panose="03000509000000000000" pitchFamily="65" charset="-120"/>
            </a:endParaRPr>
          </a:p>
          <a:p>
            <a:pPr>
              <a:spcBef>
                <a:spcPts val="1800"/>
              </a:spcBef>
            </a:pPr>
            <a:r>
              <a:rPr lang="zh-TW" altLang="en-US" sz="2800" b="1" dirty="0">
                <a:solidFill>
                  <a:srgbClr val="0000FF"/>
                </a:solidFill>
                <a:ea typeface="標楷體" panose="03000509000000000000" pitchFamily="65" charset="-120"/>
              </a:rPr>
              <a:t>學校環境：</a:t>
            </a:r>
            <a:r>
              <a:rPr lang="zh-TW" altLang="en-US" sz="2800" dirty="0">
                <a:ea typeface="標楷體" panose="03000509000000000000" pitchFamily="65" charset="-120"/>
              </a:rPr>
              <a:t>學校必須先瞭解學生需求，才能有效規劃良好的學校環境。</a:t>
            </a:r>
            <a:endParaRPr lang="en-US" altLang="zh-TW" sz="2800" dirty="0">
              <a:ea typeface="標楷體" panose="03000509000000000000" pitchFamily="65" charset="-120"/>
            </a:endParaRPr>
          </a:p>
          <a:p>
            <a:pPr>
              <a:spcBef>
                <a:spcPts val="1800"/>
              </a:spcBef>
            </a:pPr>
            <a:r>
              <a:rPr lang="zh-TW" altLang="en-US" sz="2800" b="1" dirty="0">
                <a:solidFill>
                  <a:srgbClr val="0000FF"/>
                </a:solidFill>
                <a:ea typeface="標楷體" panose="03000509000000000000" pitchFamily="65" charset="-120"/>
              </a:rPr>
              <a:t>行政相關資源：</a:t>
            </a:r>
            <a:r>
              <a:rPr lang="zh-TW" altLang="en-US" sz="2800" dirty="0">
                <a:ea typeface="標楷體" panose="03000509000000000000" pitchFamily="65" charset="-120"/>
              </a:rPr>
              <a:t>學校行政應暢通校內溝通管道，瞭解教師專業成長需求，以提供更多與特教相關的行政支持（林玉華，</a:t>
            </a:r>
            <a:r>
              <a:rPr lang="en-US" altLang="zh-TW" sz="2800" dirty="0">
                <a:ea typeface="標楷體" panose="03000509000000000000" pitchFamily="65" charset="-120"/>
              </a:rPr>
              <a:t>2017</a:t>
            </a:r>
            <a:r>
              <a:rPr lang="zh-TW" altLang="en-US" sz="2800" dirty="0">
                <a:ea typeface="標楷體" panose="03000509000000000000" pitchFamily="65" charset="-120"/>
              </a:rPr>
              <a:t>）。</a:t>
            </a:r>
            <a:endParaRPr lang="en-US" altLang="zh-TW" sz="2800" dirty="0">
              <a:ea typeface="標楷體" panose="03000509000000000000" pitchFamily="65" charset="-120"/>
            </a:endParaRPr>
          </a:p>
        </p:txBody>
      </p:sp>
    </p:spTree>
    <p:extLst>
      <p:ext uri="{BB962C8B-B14F-4D97-AF65-F5344CB8AC3E}">
        <p14:creationId xmlns:p14="http://schemas.microsoft.com/office/powerpoint/2010/main" val="93428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zh-CN" altLang="zh-CN" sz="173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投影片編號版面配置區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B5BF9F-75C6-42BD-8363-2F606FE0B601}"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日期版面配置區 3">
            <a:extLst>
              <a:ext uri="{FF2B5EF4-FFF2-40B4-BE49-F238E27FC236}">
                <a16:creationId xmlns:a16="http://schemas.microsoft.com/office/drawing/2014/main" id="{09F7E547-3D6A-47D1-B7DE-81C4829E9F87}"/>
              </a:ext>
            </a:extLst>
          </p:cNvPr>
          <p:cNvSpPr>
            <a:spLocks noGrp="1"/>
          </p:cNvSpPr>
          <p:nvPr>
            <p:ph type="dt" sz="half" idx="10"/>
          </p:nvPr>
        </p:nvSpPr>
        <p:spPr>
          <a:xfrm>
            <a:off x="840318" y="6376743"/>
            <a:ext cx="2743200" cy="365125"/>
          </a:xfrm>
        </p:spPr>
        <p:txBody>
          <a:bodyPr/>
          <a:lstStyle/>
          <a:p>
            <a:fld id="{455BA6AC-33A7-4443-807D-F7C540C1C4AF}" type="datetime1">
              <a:rPr lang="zh-TW" altLang="en-US" sz="1800" smtClean="0">
                <a:solidFill>
                  <a:srgbClr val="002060"/>
                </a:solidFill>
              </a:rPr>
              <a:t>2025/9/12</a:t>
            </a:fld>
            <a:endParaRPr lang="zh-TW" altLang="en-US" sz="1800" dirty="0">
              <a:solidFill>
                <a:srgbClr val="002060"/>
              </a:solidFill>
            </a:endParaRPr>
          </a:p>
        </p:txBody>
      </p:sp>
      <p:sp>
        <p:nvSpPr>
          <p:cNvPr id="4" name="標題 3">
            <a:extLst>
              <a:ext uri="{FF2B5EF4-FFF2-40B4-BE49-F238E27FC236}">
                <a16:creationId xmlns:a16="http://schemas.microsoft.com/office/drawing/2014/main" id="{ABB674B3-38DE-48EC-94C4-E6D705761D8D}"/>
              </a:ext>
            </a:extLst>
          </p:cNvPr>
          <p:cNvSpPr>
            <a:spLocks noGrp="1"/>
          </p:cNvSpPr>
          <p:nvPr>
            <p:ph type="title"/>
          </p:nvPr>
        </p:nvSpPr>
        <p:spPr>
          <a:xfrm>
            <a:off x="-4233" y="48738"/>
            <a:ext cx="12192000" cy="1143000"/>
          </a:xfrm>
        </p:spPr>
        <p:txBody>
          <a:bodyPr vert="horz" lIns="91440" tIns="45720" rIns="91440" bIns="45720" rtlCol="0" anchor="ctr">
            <a:normAutofit/>
          </a:bodyPr>
          <a:lstStyle/>
          <a:p>
            <a:r>
              <a:rPr lang="zh-TW" altLang="en-US" sz="4400" b="1" dirty="0">
                <a:latin typeface="Times New Roman" panose="02020603050405020304" pitchFamily="18" charset="0"/>
                <a:ea typeface="標楷體" panose="03000509000000000000" pitchFamily="65" charset="-120"/>
              </a:rPr>
              <a:t>貳、文獻探討 </a:t>
            </a:r>
            <a:r>
              <a:rPr lang="en-US" altLang="zh-TW" sz="3200" b="1" dirty="0">
                <a:solidFill>
                  <a:prstClr val="black"/>
                </a:solidFill>
                <a:latin typeface="Times New Roman" panose="02020603050405020304" pitchFamily="18" charset="0"/>
                <a:ea typeface="標楷體" panose="03000509000000000000" pitchFamily="65" charset="-120"/>
              </a:rPr>
              <a:t>3/3</a:t>
            </a:r>
            <a:endParaRPr lang="zh-TW" altLang="en-US" sz="4400" b="1" dirty="0">
              <a:latin typeface="Times New Roman" panose="02020603050405020304" pitchFamily="18" charset="0"/>
              <a:ea typeface="標楷體" panose="03000509000000000000" pitchFamily="65" charset="-120"/>
            </a:endParaRPr>
          </a:p>
        </p:txBody>
      </p:sp>
      <p:sp>
        <p:nvSpPr>
          <p:cNvPr id="6" name="內容版面配置區 5">
            <a:extLst>
              <a:ext uri="{FF2B5EF4-FFF2-40B4-BE49-F238E27FC236}">
                <a16:creationId xmlns:a16="http://schemas.microsoft.com/office/drawing/2014/main" id="{D160234F-D34D-47BB-AB91-0CF687325FC2}"/>
              </a:ext>
            </a:extLst>
          </p:cNvPr>
          <p:cNvSpPr>
            <a:spLocks noGrp="1"/>
          </p:cNvSpPr>
          <p:nvPr>
            <p:ph idx="1"/>
          </p:nvPr>
        </p:nvSpPr>
        <p:spPr>
          <a:xfrm>
            <a:off x="591609" y="1161297"/>
            <a:ext cx="10972800" cy="5557003"/>
          </a:xfrm>
        </p:spPr>
        <p:txBody>
          <a:bodyPr>
            <a:normAutofit lnSpcReduction="10000"/>
          </a:bodyPr>
          <a:lstStyle/>
          <a:p>
            <a:pPr marL="0" indent="0">
              <a:buNone/>
            </a:pPr>
            <a:r>
              <a:rPr lang="zh-TW" altLang="en-US" sz="3200" b="1" dirty="0">
                <a:solidFill>
                  <a:srgbClr val="0070C0"/>
                </a:solidFill>
                <a:ea typeface="標楷體" panose="03000509000000000000" pitchFamily="65" charset="-120"/>
              </a:rPr>
              <a:t>三、特殊需求領域課程實施情形之相關研究</a:t>
            </a:r>
            <a:endParaRPr lang="en-US" altLang="zh-TW" sz="3200" b="1" dirty="0">
              <a:solidFill>
                <a:srgbClr val="0070C0"/>
              </a:solidFill>
              <a:ea typeface="標楷體" panose="03000509000000000000" pitchFamily="65" charset="-120"/>
            </a:endParaRPr>
          </a:p>
          <a:p>
            <a:pPr>
              <a:spcBef>
                <a:spcPts val="1200"/>
              </a:spcBef>
            </a:pPr>
            <a:r>
              <a:rPr lang="zh-TW" altLang="en-US" sz="2800" dirty="0">
                <a:ea typeface="標楷體" panose="03000509000000000000" pitchFamily="65" charset="-120"/>
              </a:rPr>
              <a:t>吳武典（</a:t>
            </a:r>
            <a:r>
              <a:rPr lang="en-US" altLang="zh-TW" sz="2800" dirty="0">
                <a:ea typeface="標楷體" panose="03000509000000000000" pitchFamily="65" charset="-120"/>
              </a:rPr>
              <a:t>2020</a:t>
            </a:r>
            <a:r>
              <a:rPr lang="zh-TW" altLang="en-US" sz="2800" dirty="0">
                <a:ea typeface="標楷體" panose="03000509000000000000" pitchFamily="65" charset="-120"/>
              </a:rPr>
              <a:t>）提出十二年國教特教課程期盼透過落實法律規定、活化教學方法、規劃適性課程、實施彈性評量和多元評量等多面向，以真正體現適性揚才的教育理念。</a:t>
            </a:r>
            <a:endParaRPr lang="en-US" altLang="zh-TW" sz="2800" dirty="0">
              <a:ea typeface="標楷體" panose="03000509000000000000" pitchFamily="65" charset="-120"/>
            </a:endParaRPr>
          </a:p>
          <a:p>
            <a:pPr marL="0" indent="0">
              <a:spcBef>
                <a:spcPts val="1800"/>
              </a:spcBef>
              <a:buNone/>
            </a:pPr>
            <a:r>
              <a:rPr lang="zh-TW" altLang="en-US" sz="3200" b="1" dirty="0">
                <a:solidFill>
                  <a:srgbClr val="0070C0"/>
                </a:solidFill>
                <a:ea typeface="標楷體" panose="03000509000000000000" pitchFamily="65" charset="-120"/>
              </a:rPr>
              <a:t>四、特殊需求領域課程遭遇困境與因應作法之相關研究</a:t>
            </a:r>
            <a:endParaRPr lang="en-US" altLang="zh-TW" sz="3200" b="1" dirty="0">
              <a:solidFill>
                <a:srgbClr val="0070C0"/>
              </a:solidFill>
              <a:ea typeface="標楷體" panose="03000509000000000000" pitchFamily="65" charset="-120"/>
            </a:endParaRPr>
          </a:p>
          <a:p>
            <a:pPr>
              <a:spcBef>
                <a:spcPts val="1200"/>
              </a:spcBef>
            </a:pPr>
            <a:r>
              <a:rPr lang="zh-TW" altLang="zh-TW" sz="2800" dirty="0">
                <a:ea typeface="標楷體" panose="03000509000000000000" pitchFamily="65" charset="-120"/>
              </a:rPr>
              <a:t>行政支持是課程實施的重要關鍵。</a:t>
            </a:r>
            <a:r>
              <a:rPr lang="en-US" altLang="zh-TW" sz="2800" dirty="0" err="1">
                <a:ea typeface="標楷體" panose="03000509000000000000" pitchFamily="65" charset="-120"/>
              </a:rPr>
              <a:t>Sisti</a:t>
            </a:r>
            <a:r>
              <a:rPr lang="en-US" altLang="zh-TW" sz="2800" dirty="0">
                <a:ea typeface="標楷體" panose="03000509000000000000" pitchFamily="65" charset="-120"/>
              </a:rPr>
              <a:t> &amp; Robledo</a:t>
            </a:r>
            <a:r>
              <a:rPr lang="zh-TW" altLang="zh-TW" sz="2800" dirty="0">
                <a:ea typeface="標楷體" panose="03000509000000000000" pitchFamily="65" charset="-120"/>
              </a:rPr>
              <a:t>（</a:t>
            </a:r>
            <a:r>
              <a:rPr lang="en-US" altLang="zh-TW" sz="2800" dirty="0">
                <a:ea typeface="標楷體" panose="03000509000000000000" pitchFamily="65" charset="-120"/>
              </a:rPr>
              <a:t>2021</a:t>
            </a:r>
            <a:r>
              <a:rPr lang="zh-TW" altLang="zh-TW" sz="2800" dirty="0">
                <a:ea typeface="標楷體" panose="03000509000000000000" pitchFamily="65" charset="-120"/>
              </a:rPr>
              <a:t>）強調跨領域專業團隊（如職能治療師、心理師與學校相關人員）合作對學生學習極具助益。</a:t>
            </a:r>
            <a:endParaRPr lang="en-US" altLang="zh-TW" sz="2800" dirty="0">
              <a:ea typeface="標楷體" panose="03000509000000000000" pitchFamily="65" charset="-120"/>
            </a:endParaRPr>
          </a:p>
          <a:p>
            <a:pPr>
              <a:spcBef>
                <a:spcPts val="1800"/>
              </a:spcBef>
            </a:pPr>
            <a:r>
              <a:rPr lang="zh-TW" altLang="en-US" sz="2800" dirty="0">
                <a:ea typeface="標楷體" panose="03000509000000000000" pitchFamily="65" charset="-120"/>
              </a:rPr>
              <a:t>盧台華等人（</a:t>
            </a:r>
            <a:r>
              <a:rPr lang="en-US" altLang="zh-TW" sz="2800" dirty="0">
                <a:ea typeface="標楷體" panose="03000509000000000000" pitchFamily="65" charset="-120"/>
              </a:rPr>
              <a:t>2016</a:t>
            </a:r>
            <a:r>
              <a:rPr lang="zh-TW" altLang="en-US" sz="2800" dirty="0">
                <a:ea typeface="標楷體" panose="03000509000000000000" pitchFamily="65" charset="-120"/>
              </a:rPr>
              <a:t>）建議學校應強化特教推行委員會與課程發展委員會功能，校長應扮演課程領導角色，引導教師專業發展，提升特教教學能力。</a:t>
            </a:r>
            <a:endParaRPr lang="en-US" altLang="zh-TW" sz="2800" dirty="0">
              <a:ea typeface="標楷體" panose="03000509000000000000" pitchFamily="65" charset="-120"/>
            </a:endParaRPr>
          </a:p>
        </p:txBody>
      </p:sp>
    </p:spTree>
    <p:extLst>
      <p:ext uri="{BB962C8B-B14F-4D97-AF65-F5344CB8AC3E}">
        <p14:creationId xmlns:p14="http://schemas.microsoft.com/office/powerpoint/2010/main" val="25553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4090</TotalTime>
  <Words>2322</Words>
  <Application>Microsoft Office PowerPoint</Application>
  <PresentationFormat>寬螢幕</PresentationFormat>
  <Paragraphs>158</Paragraphs>
  <Slides>22</Slides>
  <Notes>22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22</vt:i4>
      </vt:variant>
    </vt:vector>
  </HeadingPairs>
  <TitlesOfParts>
    <vt:vector size="33" baseType="lpstr">
      <vt:lpstr>等线</vt:lpstr>
      <vt:lpstr>微软雅黑</vt:lpstr>
      <vt:lpstr>宋体</vt:lpstr>
      <vt:lpstr>Yuanti SC Regular</vt:lpstr>
      <vt:lpstr>微軟正黑體</vt:lpstr>
      <vt:lpstr>新細明體</vt:lpstr>
      <vt:lpstr>標楷體</vt:lpstr>
      <vt:lpstr>Arial</vt:lpstr>
      <vt:lpstr>Calibri</vt:lpstr>
      <vt:lpstr>Times New Roman</vt:lpstr>
      <vt:lpstr>1_Office 主题​​</vt:lpstr>
      <vt:lpstr>PowerPoint 簡報</vt:lpstr>
      <vt:lpstr>論文發表（二）</vt:lpstr>
      <vt:lpstr>摘  要</vt:lpstr>
      <vt:lpstr>壹、研究動機與研究目的 1/3</vt:lpstr>
      <vt:lpstr>壹、研究動機與研究目的 2/3</vt:lpstr>
      <vt:lpstr>壹、研究動機與研究目的 3/3</vt:lpstr>
      <vt:lpstr>貳、文獻探討 1/3</vt:lpstr>
      <vt:lpstr>貳、文獻探討 2/3</vt:lpstr>
      <vt:lpstr>貳、文獻探討 3/3</vt:lpstr>
      <vt:lpstr>參、研究方法 1/3</vt:lpstr>
      <vt:lpstr>參、研究方法 2/3</vt:lpstr>
      <vt:lpstr>參、研究方法 3/3</vt:lpstr>
      <vt:lpstr>肆、研究結果與討論 1/7</vt:lpstr>
      <vt:lpstr>肆、研究結果與討論 2/7</vt:lpstr>
      <vt:lpstr>肆、研究結果與討論 3/7</vt:lpstr>
      <vt:lpstr>肆、研究結果與討論 4/7</vt:lpstr>
      <vt:lpstr>肆、研究結果與討論 5/7</vt:lpstr>
      <vt:lpstr>肆、研究結果與討論 6/7</vt:lpstr>
      <vt:lpstr>肆、研究結果與討論 7/7</vt:lpstr>
      <vt:lpstr>伍、結論與建議 1/2</vt:lpstr>
      <vt:lpstr>伍、結論與建議 2/2</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131</cp:revision>
  <dcterms:created xsi:type="dcterms:W3CDTF">2025-01-15T05:31:07Z</dcterms:created>
  <dcterms:modified xsi:type="dcterms:W3CDTF">2025-09-12T07:30:14Z</dcterms:modified>
</cp:coreProperties>
</file>